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61" r:id="rId6"/>
    <p:sldId id="262" r:id="rId7"/>
    <p:sldId id="273" r:id="rId8"/>
    <p:sldId id="263" r:id="rId9"/>
    <p:sldId id="275" r:id="rId10"/>
    <p:sldId id="264" r:id="rId11"/>
    <p:sldId id="265" r:id="rId12"/>
    <p:sldId id="274" r:id="rId13"/>
    <p:sldId id="266" r:id="rId14"/>
    <p:sldId id="267" r:id="rId15"/>
    <p:sldId id="269" r:id="rId16"/>
    <p:sldId id="271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6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20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9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4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B950-5249-4539-9490-4EF71264BF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20FE5-E07D-455D-874A-37764C43BE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7BAB529-6A6C-4FA4-9B70-AE812C6D5D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9566FA-06C9-4518-818A-FF1817F1B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henry-hustava-81799-unsplash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207" y="0"/>
            <a:ext cx="10285753" cy="6858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48939" y="1258617"/>
            <a:ext cx="8207298" cy="404789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005" y="1801950"/>
            <a:ext cx="7112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0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       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443" y="2821337"/>
            <a:ext cx="71126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3800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Purity</a:t>
            </a:r>
          </a:p>
        </p:txBody>
      </p:sp>
    </p:spTree>
    <p:extLst>
      <p:ext uri="{BB962C8B-B14F-4D97-AF65-F5344CB8AC3E}">
        <p14:creationId xmlns:p14="http://schemas.microsoft.com/office/powerpoint/2010/main" val="1462985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638800" y="3124201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943600" y="1143000"/>
            <a:ext cx="1401163" cy="19360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722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818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4000" y="3124200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457200" y="5029200"/>
            <a:ext cx="3698240" cy="990600"/>
            <a:chOff x="457200" y="5181600"/>
            <a:chExt cx="4267200" cy="1143000"/>
          </a:xfrm>
        </p:grpSpPr>
        <p:sp>
          <p:nvSpPr>
            <p:cNvPr id="11" name="Oval 10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4953000" y="5105400"/>
            <a:ext cx="3698240" cy="990600"/>
            <a:chOff x="457200" y="5181600"/>
            <a:chExt cx="4267200" cy="1143000"/>
          </a:xfrm>
        </p:grpSpPr>
        <p:sp>
          <p:nvSpPr>
            <p:cNvPr id="38" name="Oval 37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5486400" y="4114800"/>
            <a:ext cx="2035629" cy="1676400"/>
            <a:chOff x="5562600" y="4343400"/>
            <a:chExt cx="2035629" cy="1676400"/>
          </a:xfrm>
        </p:grpSpPr>
        <p:sp>
          <p:nvSpPr>
            <p:cNvPr id="28" name="Oval 27"/>
            <p:cNvSpPr/>
            <p:nvPr/>
          </p:nvSpPr>
          <p:spPr>
            <a:xfrm>
              <a:off x="55626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019800" y="5562600"/>
              <a:ext cx="435429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53200" y="56388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58000" y="523875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62800" y="5562600"/>
              <a:ext cx="435429" cy="38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324600" y="5181600"/>
              <a:ext cx="435429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248400" y="457200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629400" y="43434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5867400" y="47244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239000" y="49530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10400" y="4572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53200" y="4572000"/>
            <a:ext cx="435429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0" y="6096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Man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6096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Brother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Group 62"/>
          <p:cNvGrpSpPr/>
          <p:nvPr/>
        </p:nvGrpSpPr>
        <p:grpSpPr>
          <a:xfrm>
            <a:off x="2133600" y="1371600"/>
            <a:ext cx="1524000" cy="1936063"/>
            <a:chOff x="2117262" y="1203669"/>
            <a:chExt cx="1524000" cy="1936063"/>
          </a:xfrm>
        </p:grpSpPr>
        <p:sp>
          <p:nvSpPr>
            <p:cNvPr id="37" name="Rounded Rectangle 36"/>
            <p:cNvSpPr/>
            <p:nvPr/>
          </p:nvSpPr>
          <p:spPr>
            <a:xfrm rot="1629771">
              <a:off x="2117262" y="1203669"/>
              <a:ext cx="1401163" cy="1936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971800" y="1905000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6462" y="2118069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828800" y="1434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Not fair.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“Be careful not to covet.”</a:t>
            </a:r>
            <a:endParaRPr lang="en-US" sz="6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733800" y="2667000"/>
            <a:ext cx="2133600" cy="19050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505200" y="3178315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810000" y="1197114"/>
            <a:ext cx="1401163" cy="19360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38600" y="1959114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4648200" y="1959114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2819400" y="5159514"/>
            <a:ext cx="3698240" cy="990600"/>
            <a:chOff x="457200" y="5181600"/>
            <a:chExt cx="4267200" cy="1143000"/>
          </a:xfrm>
        </p:grpSpPr>
        <p:sp>
          <p:nvSpPr>
            <p:cNvPr id="38" name="Oval 37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3352800" y="4168914"/>
            <a:ext cx="2035629" cy="1676400"/>
            <a:chOff x="5562600" y="4343400"/>
            <a:chExt cx="2035629" cy="1676400"/>
          </a:xfrm>
        </p:grpSpPr>
        <p:sp>
          <p:nvSpPr>
            <p:cNvPr id="28" name="Oval 27"/>
            <p:cNvSpPr/>
            <p:nvPr/>
          </p:nvSpPr>
          <p:spPr>
            <a:xfrm>
              <a:off x="55626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019800" y="5562600"/>
              <a:ext cx="435429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53200" y="56388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58000" y="523875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62800" y="5562600"/>
              <a:ext cx="435429" cy="38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324600" y="5181600"/>
              <a:ext cx="435429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248400" y="457200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629400" y="43434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3733800" y="4778514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05400" y="5007114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76800" y="4626114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4626114"/>
            <a:ext cx="435429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“Because...”</a:t>
            </a:r>
            <a:endParaRPr lang="en-US" sz="6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Right Arrow Callout 49"/>
          <p:cNvSpPr/>
          <p:nvPr/>
        </p:nvSpPr>
        <p:spPr>
          <a:xfrm>
            <a:off x="228600" y="3200400"/>
            <a:ext cx="3657600" cy="3352800"/>
          </a:xfrm>
          <a:prstGeom prst="rightArrowCallout">
            <a:avLst>
              <a:gd name="adj1" fmla="val 25000"/>
              <a:gd name="adj2" fmla="val 25000"/>
              <a:gd name="adj3" fmla="val 17045"/>
              <a:gd name="adj4" fmla="val 8043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It’s not about this.</a:t>
            </a:r>
            <a:endParaRPr lang="en-US" sz="5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2590800" y="5257800"/>
            <a:ext cx="3698240" cy="990600"/>
            <a:chOff x="457200" y="5181600"/>
            <a:chExt cx="4267200" cy="1143000"/>
          </a:xfrm>
        </p:grpSpPr>
        <p:sp>
          <p:nvSpPr>
            <p:cNvPr id="38" name="Oval 37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3124200" y="5334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81400" y="54864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14800" y="55626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19600" y="5162550"/>
            <a:ext cx="435429" cy="38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0" y="5486400"/>
            <a:ext cx="435429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86200" y="51054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10000" y="4495800"/>
            <a:ext cx="435429" cy="38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91000" y="42672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05200" y="48768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76800" y="51054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48200" y="47244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91000" y="4724400"/>
            <a:ext cx="435429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143000" y="1752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He won!!!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8800" y="1434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Not fair.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“Here’s what I mean…”</a:t>
            </a:r>
            <a:endParaRPr lang="en-US" sz="6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76600" y="44196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19600" y="3886200"/>
            <a:ext cx="435429" cy="38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33800" y="41148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876800" y="3733800"/>
            <a:ext cx="435429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81600" y="4648200"/>
            <a:ext cx="435429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0" y="48768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334000" y="5334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105400" y="4191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419600" y="3429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352800" y="40386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267200" y="27432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962400" y="32004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648200" y="42672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667000" y="53340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791200" y="53340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62600" y="49530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810000" y="36576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572000" y="30480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 animBg="1"/>
      <p:bldP spid="34" grpId="0" animBg="1"/>
      <p:bldP spid="35" grpId="0" animBg="1"/>
      <p:bldP spid="53" grpId="0" animBg="1"/>
      <p:bldP spid="47" grpId="0" animBg="1"/>
      <p:bldP spid="49" grpId="0" animBg="1"/>
      <p:bldP spid="44" grpId="0" animBg="1"/>
      <p:bldP spid="45" grpId="0" animBg="1"/>
      <p:bldP spid="46" grpId="0" animBg="1"/>
      <p:bldP spid="48" grpId="0" animBg="1"/>
      <p:bldP spid="43" grpId="0"/>
      <p:bldP spid="71" grpId="0" animBg="1"/>
      <p:bldP spid="72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2590800" y="5257800"/>
            <a:ext cx="3698240" cy="990600"/>
            <a:chOff x="457200" y="5181600"/>
            <a:chExt cx="4267200" cy="1143000"/>
          </a:xfrm>
        </p:grpSpPr>
        <p:sp>
          <p:nvSpPr>
            <p:cNvPr id="38" name="Oval 37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3124200" y="5334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81400" y="54864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14800" y="55626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19600" y="5162550"/>
            <a:ext cx="435429" cy="38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0" y="5486400"/>
            <a:ext cx="435429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86200" y="51054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10000" y="4495800"/>
            <a:ext cx="435429" cy="38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91000" y="42672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05200" y="48768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76800" y="51054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48200" y="47244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91000" y="4724400"/>
            <a:ext cx="435429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Then God said,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76600" y="44196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19600" y="3886200"/>
            <a:ext cx="435429" cy="381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33800" y="41148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876800" y="3733800"/>
            <a:ext cx="435429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81600" y="4648200"/>
            <a:ext cx="435429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0" y="48768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334000" y="5334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105400" y="4191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419600" y="3429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352800" y="4038600"/>
            <a:ext cx="435429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267200" y="27432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962400" y="32004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648200" y="42672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667000" y="53340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791200" y="53340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62600" y="49530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810000" y="36576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572000" y="3048000"/>
            <a:ext cx="435429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“You won the wrong contest.”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76600" y="3635514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209800" y="5540514"/>
            <a:ext cx="3698240" cy="990600"/>
            <a:chOff x="457200" y="5181600"/>
            <a:chExt cx="4267200" cy="1143000"/>
          </a:xfrm>
        </p:grpSpPr>
        <p:sp>
          <p:nvSpPr>
            <p:cNvPr id="11" name="Oval 10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8153400" y="5921514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2895600" y="5560642"/>
            <a:ext cx="1989621" cy="589472"/>
            <a:chOff x="5486400" y="5354128"/>
            <a:chExt cx="1989621" cy="589472"/>
          </a:xfrm>
        </p:grpSpPr>
        <p:sp>
          <p:nvSpPr>
            <p:cNvPr id="44" name="Oval 43"/>
            <p:cNvSpPr/>
            <p:nvPr/>
          </p:nvSpPr>
          <p:spPr>
            <a:xfrm>
              <a:off x="54864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5562600"/>
              <a:ext cx="435429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55626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040592" y="5354128"/>
              <a:ext cx="435429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3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God doesn’t want me to be like this: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6" name="Group 62"/>
          <p:cNvGrpSpPr/>
          <p:nvPr/>
        </p:nvGrpSpPr>
        <p:grpSpPr>
          <a:xfrm>
            <a:off x="3886200" y="1882914"/>
            <a:ext cx="1524000" cy="1936063"/>
            <a:chOff x="2117262" y="1203669"/>
            <a:chExt cx="1524000" cy="1936063"/>
          </a:xfrm>
        </p:grpSpPr>
        <p:sp>
          <p:nvSpPr>
            <p:cNvPr id="37" name="Rounded Rectangle 36"/>
            <p:cNvSpPr/>
            <p:nvPr/>
          </p:nvSpPr>
          <p:spPr>
            <a:xfrm rot="1629771">
              <a:off x="2117262" y="1203669"/>
              <a:ext cx="1401163" cy="1936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79262" y="1759155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6462" y="2118069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5486400" y="3178314"/>
            <a:ext cx="2667000" cy="26670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43000" y="6248400"/>
            <a:ext cx="435429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400" y="54102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00200" y="2971800"/>
            <a:ext cx="3048000" cy="31242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66800" y="2667000"/>
            <a:ext cx="3429000" cy="26670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34000" y="762000"/>
            <a:ext cx="381000" cy="17526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733800" y="3048000"/>
            <a:ext cx="1066800" cy="25908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3" grpId="0" animBg="1"/>
      <p:bldP spid="4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447800" y="2895601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God wants:</a:t>
            </a:r>
            <a:endParaRPr lang="en-US" sz="6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352800" y="3886200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286000" y="5791200"/>
            <a:ext cx="3698240" cy="990600"/>
            <a:chOff x="457200" y="5181600"/>
            <a:chExt cx="4267200" cy="1143000"/>
          </a:xfrm>
        </p:grpSpPr>
        <p:sp>
          <p:nvSpPr>
            <p:cNvPr id="11" name="Oval 10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8077200" y="59436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2971800" y="5811328"/>
            <a:ext cx="1989621" cy="589472"/>
            <a:chOff x="5486400" y="5354128"/>
            <a:chExt cx="1989621" cy="589472"/>
          </a:xfrm>
        </p:grpSpPr>
        <p:sp>
          <p:nvSpPr>
            <p:cNvPr id="44" name="Oval 43"/>
            <p:cNvSpPr/>
            <p:nvPr/>
          </p:nvSpPr>
          <p:spPr>
            <a:xfrm>
              <a:off x="54864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5562600"/>
              <a:ext cx="435429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55626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040592" y="5354128"/>
              <a:ext cx="435429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1960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God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6" name="Group 62"/>
          <p:cNvGrpSpPr/>
          <p:nvPr/>
        </p:nvGrpSpPr>
        <p:grpSpPr>
          <a:xfrm rot="17571925">
            <a:off x="3397853" y="1808723"/>
            <a:ext cx="1524000" cy="1936063"/>
            <a:chOff x="2117262" y="1203669"/>
            <a:chExt cx="1524000" cy="1936063"/>
          </a:xfrm>
        </p:grpSpPr>
        <p:sp>
          <p:nvSpPr>
            <p:cNvPr id="37" name="Rounded Rectangle 36"/>
            <p:cNvSpPr/>
            <p:nvPr/>
          </p:nvSpPr>
          <p:spPr>
            <a:xfrm rot="1629771">
              <a:off x="2117262" y="1203669"/>
              <a:ext cx="1401163" cy="1936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79262" y="1759155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6462" y="2118069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1066800" y="5791200"/>
            <a:ext cx="435429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57912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648200" y="707886"/>
            <a:ext cx="609600" cy="12954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352800" y="3886200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1960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God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6" name="Group 62"/>
          <p:cNvGrpSpPr/>
          <p:nvPr/>
        </p:nvGrpSpPr>
        <p:grpSpPr>
          <a:xfrm rot="17571925">
            <a:off x="3397853" y="1808723"/>
            <a:ext cx="1524000" cy="1936063"/>
            <a:chOff x="2117262" y="1203669"/>
            <a:chExt cx="1524000" cy="1936063"/>
          </a:xfrm>
        </p:grpSpPr>
        <p:sp>
          <p:nvSpPr>
            <p:cNvPr id="37" name="Rounded Rectangle 36"/>
            <p:cNvSpPr/>
            <p:nvPr/>
          </p:nvSpPr>
          <p:spPr>
            <a:xfrm rot="1629771">
              <a:off x="2117262" y="1203669"/>
              <a:ext cx="1401163" cy="1936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79262" y="1759155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6462" y="2118069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" y="5791200"/>
            <a:ext cx="8207829" cy="990600"/>
            <a:chOff x="304800" y="5791200"/>
            <a:chExt cx="8207829" cy="990600"/>
          </a:xfrm>
        </p:grpSpPr>
        <p:grpSp>
          <p:nvGrpSpPr>
            <p:cNvPr id="2" name="Group 35"/>
            <p:cNvGrpSpPr/>
            <p:nvPr/>
          </p:nvGrpSpPr>
          <p:grpSpPr>
            <a:xfrm>
              <a:off x="2286000" y="5791200"/>
              <a:ext cx="3698240" cy="990600"/>
              <a:chOff x="457200" y="5181600"/>
              <a:chExt cx="4267200" cy="1143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57200" y="5257800"/>
                <a:ext cx="4267200" cy="10668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200" y="5181600"/>
                <a:ext cx="4267200" cy="10668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19200" y="5334000"/>
                <a:ext cx="2743200" cy="685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295400" y="5410200"/>
                <a:ext cx="2514600" cy="533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8077200" y="5943600"/>
              <a:ext cx="435429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2"/>
            <p:cNvGrpSpPr/>
            <p:nvPr/>
          </p:nvGrpSpPr>
          <p:grpSpPr>
            <a:xfrm>
              <a:off x="2971800" y="5811328"/>
              <a:ext cx="1989621" cy="589472"/>
              <a:chOff x="5486400" y="5354128"/>
              <a:chExt cx="1989621" cy="58947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486400" y="5410200"/>
                <a:ext cx="435429" cy="381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943600" y="5562600"/>
                <a:ext cx="435429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00800" y="5562600"/>
                <a:ext cx="435429" cy="381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040592" y="5354128"/>
                <a:ext cx="435429" cy="381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1066800" y="5791200"/>
              <a:ext cx="435429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" y="5791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4648200" y="707886"/>
            <a:ext cx="609600" cy="12954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3200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Where’s your focus?</a:t>
            </a:r>
            <a:endParaRPr lang="en-US" sz="6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0035AC-6F0E-4A76-8A9A-E7335778EB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>
            <a:off x="0" y="289560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457200"/>
            <a:r>
              <a:rPr lang="en-US" sz="6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COVETOUSNESS</a:t>
            </a:r>
            <a:endParaRPr lang="en-US" sz="6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30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91000" y="304800"/>
            <a:ext cx="4724400" cy="5181600"/>
          </a:xfrm>
          <a:prstGeom prst="roundRect">
            <a:avLst>
              <a:gd name="adj" fmla="val 705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228600"/>
            <a:ext cx="3886200" cy="3733800"/>
          </a:xfrm>
          <a:prstGeom prst="roundRect">
            <a:avLst>
              <a:gd name="adj" fmla="val 705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>
            <a:off x="228600" y="3048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other gods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images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name in vain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Sabbath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>
            <a:off x="4191000" y="317480"/>
            <a:ext cx="4953000" cy="665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Honor parents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murder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commit adultery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steal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false testimony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covet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endParaRPr lang="en-US" sz="3600" dirty="0" smtClean="0">
              <a:solidFill>
                <a:srgbClr val="5B9BD5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0">
              <a:lnSpc>
                <a:spcPct val="150000"/>
              </a:lnSpc>
              <a:buFont typeface="Arial" pitchFamily="34" charset="0"/>
              <a:buChar char="•"/>
            </a:pPr>
            <a:endParaRPr lang="en-US" sz="3600" dirty="0">
              <a:solidFill>
                <a:srgbClr val="5B9BD5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638800" y="3124201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943600" y="1143000"/>
            <a:ext cx="1401163" cy="19360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722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818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4000" y="3124200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457200" y="5029200"/>
            <a:ext cx="3698240" cy="990600"/>
            <a:chOff x="457200" y="5181600"/>
            <a:chExt cx="4267200" cy="1143000"/>
          </a:xfrm>
        </p:grpSpPr>
        <p:sp>
          <p:nvSpPr>
            <p:cNvPr id="11" name="Oval 10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4953000" y="5105400"/>
            <a:ext cx="3698240" cy="990600"/>
            <a:chOff x="457200" y="5181600"/>
            <a:chExt cx="4267200" cy="1143000"/>
          </a:xfrm>
        </p:grpSpPr>
        <p:sp>
          <p:nvSpPr>
            <p:cNvPr id="38" name="Oval 37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5486400" y="4953000"/>
            <a:ext cx="2035629" cy="838200"/>
            <a:chOff x="5562600" y="5181600"/>
            <a:chExt cx="2035629" cy="838200"/>
          </a:xfrm>
        </p:grpSpPr>
        <p:sp>
          <p:nvSpPr>
            <p:cNvPr id="28" name="Oval 27"/>
            <p:cNvSpPr/>
            <p:nvPr/>
          </p:nvSpPr>
          <p:spPr>
            <a:xfrm>
              <a:off x="55626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019800" y="5562600"/>
              <a:ext cx="435429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53200" y="56388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58000" y="523875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62800" y="5562600"/>
              <a:ext cx="435429" cy="38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324600" y="5181600"/>
              <a:ext cx="435429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1143000" y="5049328"/>
            <a:ext cx="1989621" cy="589472"/>
            <a:chOff x="5486400" y="5354128"/>
            <a:chExt cx="1989621" cy="589472"/>
          </a:xfrm>
        </p:grpSpPr>
        <p:sp>
          <p:nvSpPr>
            <p:cNvPr id="44" name="Oval 43"/>
            <p:cNvSpPr/>
            <p:nvPr/>
          </p:nvSpPr>
          <p:spPr>
            <a:xfrm>
              <a:off x="54864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5562600"/>
              <a:ext cx="435429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55626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040592" y="5354128"/>
              <a:ext cx="435429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24000" y="6096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8800" y="6150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You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828800" y="1143000"/>
            <a:ext cx="1401163" cy="19360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0574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26670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56" grpId="0" animBg="1"/>
      <p:bldP spid="42" grpId="0"/>
      <p:bldP spid="43" grpId="0"/>
      <p:bldP spid="47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638800" y="3124201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943600" y="1143000"/>
            <a:ext cx="1401163" cy="19360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722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818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4000" y="3124200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457200" y="5029200"/>
            <a:ext cx="3698240" cy="990600"/>
            <a:chOff x="457200" y="5181600"/>
            <a:chExt cx="4267200" cy="1143000"/>
          </a:xfrm>
        </p:grpSpPr>
        <p:sp>
          <p:nvSpPr>
            <p:cNvPr id="11" name="Oval 10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4953000" y="5105400"/>
            <a:ext cx="3698240" cy="990600"/>
            <a:chOff x="457200" y="5181600"/>
            <a:chExt cx="4267200" cy="1143000"/>
          </a:xfrm>
        </p:grpSpPr>
        <p:sp>
          <p:nvSpPr>
            <p:cNvPr id="38" name="Oval 37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5486400" y="4953000"/>
            <a:ext cx="2035629" cy="838200"/>
            <a:chOff x="5562600" y="5181600"/>
            <a:chExt cx="2035629" cy="838200"/>
          </a:xfrm>
        </p:grpSpPr>
        <p:sp>
          <p:nvSpPr>
            <p:cNvPr id="28" name="Oval 27"/>
            <p:cNvSpPr/>
            <p:nvPr/>
          </p:nvSpPr>
          <p:spPr>
            <a:xfrm>
              <a:off x="55626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019800" y="5562600"/>
              <a:ext cx="435429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53200" y="56388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58000" y="523875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62800" y="5562600"/>
              <a:ext cx="435429" cy="38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324600" y="5181600"/>
              <a:ext cx="435429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1143000" y="5049328"/>
            <a:ext cx="1989621" cy="589472"/>
            <a:chOff x="5486400" y="5354128"/>
            <a:chExt cx="1989621" cy="589472"/>
          </a:xfrm>
        </p:grpSpPr>
        <p:sp>
          <p:nvSpPr>
            <p:cNvPr id="44" name="Oval 43"/>
            <p:cNvSpPr/>
            <p:nvPr/>
          </p:nvSpPr>
          <p:spPr>
            <a:xfrm>
              <a:off x="54864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5562600"/>
              <a:ext cx="435429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55626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040592" y="5354128"/>
              <a:ext cx="435429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24000" y="6096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8800" y="6150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You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6" name="Group 62"/>
          <p:cNvGrpSpPr/>
          <p:nvPr/>
        </p:nvGrpSpPr>
        <p:grpSpPr>
          <a:xfrm>
            <a:off x="2133600" y="1371600"/>
            <a:ext cx="1524000" cy="1936063"/>
            <a:chOff x="2117262" y="1203669"/>
            <a:chExt cx="1524000" cy="1936063"/>
          </a:xfrm>
        </p:grpSpPr>
        <p:sp>
          <p:nvSpPr>
            <p:cNvPr id="37" name="Rounded Rectangle 36"/>
            <p:cNvSpPr/>
            <p:nvPr/>
          </p:nvSpPr>
          <p:spPr>
            <a:xfrm rot="1629771">
              <a:off x="2117262" y="1203669"/>
              <a:ext cx="1401163" cy="1936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971800" y="1905000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6462" y="2118069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3733800" y="2667000"/>
            <a:ext cx="2438400" cy="22098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28800" y="1434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Covetousness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91000" y="304800"/>
            <a:ext cx="4724400" cy="5181600"/>
          </a:xfrm>
          <a:prstGeom prst="roundRect">
            <a:avLst>
              <a:gd name="adj" fmla="val 705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4038600" y="2133600"/>
            <a:ext cx="3429000" cy="2667000"/>
          </a:xfrm>
          <a:prstGeom prst="downArrow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228600"/>
            <a:ext cx="3886200" cy="3733800"/>
          </a:xfrm>
          <a:prstGeom prst="roundRect">
            <a:avLst>
              <a:gd name="adj" fmla="val 705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>
            <a:off x="228600" y="3048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other gods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images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name in vain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Sabbath</a:t>
            </a:r>
          </a:p>
        </p:txBody>
      </p:sp>
      <p:sp>
        <p:nvSpPr>
          <p:cNvPr id="10" name="Freeform 9"/>
          <p:cNvSpPr/>
          <p:nvPr/>
        </p:nvSpPr>
        <p:spPr>
          <a:xfrm>
            <a:off x="4038600" y="4572000"/>
            <a:ext cx="2971800" cy="838200"/>
          </a:xfrm>
          <a:custGeom>
            <a:avLst/>
            <a:gdLst>
              <a:gd name="connsiteX0" fmla="*/ 971915 w 1677971"/>
              <a:gd name="connsiteY0" fmla="*/ 69448 h 868101"/>
              <a:gd name="connsiteX1" fmla="*/ 856168 w 1677971"/>
              <a:gd name="connsiteY1" fmla="*/ 46299 h 868101"/>
              <a:gd name="connsiteX2" fmla="*/ 798295 w 1677971"/>
              <a:gd name="connsiteY2" fmla="*/ 34724 h 868101"/>
              <a:gd name="connsiteX3" fmla="*/ 300583 w 1677971"/>
              <a:gd name="connsiteY3" fmla="*/ 46299 h 868101"/>
              <a:gd name="connsiteX4" fmla="*/ 207986 w 1677971"/>
              <a:gd name="connsiteY4" fmla="*/ 57874 h 868101"/>
              <a:gd name="connsiteX5" fmla="*/ 150112 w 1677971"/>
              <a:gd name="connsiteY5" fmla="*/ 104172 h 868101"/>
              <a:gd name="connsiteX6" fmla="*/ 115388 w 1677971"/>
              <a:gd name="connsiteY6" fmla="*/ 127322 h 868101"/>
              <a:gd name="connsiteX7" fmla="*/ 45940 w 1677971"/>
              <a:gd name="connsiteY7" fmla="*/ 243069 h 868101"/>
              <a:gd name="connsiteX8" fmla="*/ 22791 w 1677971"/>
              <a:gd name="connsiteY8" fmla="*/ 277793 h 868101"/>
              <a:gd name="connsiteX9" fmla="*/ 22791 w 1677971"/>
              <a:gd name="connsiteY9" fmla="*/ 486137 h 868101"/>
              <a:gd name="connsiteX10" fmla="*/ 45940 w 1677971"/>
              <a:gd name="connsiteY10" fmla="*/ 520861 h 868101"/>
              <a:gd name="connsiteX11" fmla="*/ 80664 w 1677971"/>
              <a:gd name="connsiteY11" fmla="*/ 567160 h 868101"/>
              <a:gd name="connsiteX12" fmla="*/ 103814 w 1677971"/>
              <a:gd name="connsiteY12" fmla="*/ 601884 h 868101"/>
              <a:gd name="connsiteX13" fmla="*/ 161687 w 1677971"/>
              <a:gd name="connsiteY13" fmla="*/ 648182 h 868101"/>
              <a:gd name="connsiteX14" fmla="*/ 231135 w 1677971"/>
              <a:gd name="connsiteY14" fmla="*/ 694481 h 868101"/>
              <a:gd name="connsiteX15" fmla="*/ 277434 w 1677971"/>
              <a:gd name="connsiteY15" fmla="*/ 729205 h 868101"/>
              <a:gd name="connsiteX16" fmla="*/ 312158 w 1677971"/>
              <a:gd name="connsiteY16" fmla="*/ 740780 h 868101"/>
              <a:gd name="connsiteX17" fmla="*/ 346882 w 1677971"/>
              <a:gd name="connsiteY17" fmla="*/ 763929 h 868101"/>
              <a:gd name="connsiteX18" fmla="*/ 416330 w 1677971"/>
              <a:gd name="connsiteY18" fmla="*/ 787079 h 868101"/>
              <a:gd name="connsiteX19" fmla="*/ 451054 w 1677971"/>
              <a:gd name="connsiteY19" fmla="*/ 810228 h 868101"/>
              <a:gd name="connsiteX20" fmla="*/ 497353 w 1677971"/>
              <a:gd name="connsiteY20" fmla="*/ 821803 h 868101"/>
              <a:gd name="connsiteX21" fmla="*/ 532077 w 1677971"/>
              <a:gd name="connsiteY21" fmla="*/ 833377 h 868101"/>
              <a:gd name="connsiteX22" fmla="*/ 601525 w 1677971"/>
              <a:gd name="connsiteY22" fmla="*/ 844952 h 868101"/>
              <a:gd name="connsiteX23" fmla="*/ 798295 w 1677971"/>
              <a:gd name="connsiteY23" fmla="*/ 868101 h 868101"/>
              <a:gd name="connsiteX24" fmla="*/ 1238133 w 1677971"/>
              <a:gd name="connsiteY24" fmla="*/ 856527 h 868101"/>
              <a:gd name="connsiteX25" fmla="*/ 1353879 w 1677971"/>
              <a:gd name="connsiteY25" fmla="*/ 833377 h 868101"/>
              <a:gd name="connsiteX26" fmla="*/ 1446477 w 1677971"/>
              <a:gd name="connsiteY26" fmla="*/ 810228 h 868101"/>
              <a:gd name="connsiteX27" fmla="*/ 1515925 w 1677971"/>
              <a:gd name="connsiteY27" fmla="*/ 763929 h 868101"/>
              <a:gd name="connsiteX28" fmla="*/ 1596948 w 1677971"/>
              <a:gd name="connsiteY28" fmla="*/ 706056 h 868101"/>
              <a:gd name="connsiteX29" fmla="*/ 1666396 w 1677971"/>
              <a:gd name="connsiteY29" fmla="*/ 567160 h 868101"/>
              <a:gd name="connsiteX30" fmla="*/ 1677971 w 1677971"/>
              <a:gd name="connsiteY30" fmla="*/ 532436 h 868101"/>
              <a:gd name="connsiteX31" fmla="*/ 1654821 w 1677971"/>
              <a:gd name="connsiteY31" fmla="*/ 347241 h 868101"/>
              <a:gd name="connsiteX32" fmla="*/ 1631672 w 1677971"/>
              <a:gd name="connsiteY32" fmla="*/ 300942 h 868101"/>
              <a:gd name="connsiteX33" fmla="*/ 1596948 w 1677971"/>
              <a:gd name="connsiteY33" fmla="*/ 231494 h 868101"/>
              <a:gd name="connsiteX34" fmla="*/ 1562224 w 1677971"/>
              <a:gd name="connsiteY34" fmla="*/ 196770 h 868101"/>
              <a:gd name="connsiteX35" fmla="*/ 1492776 w 1677971"/>
              <a:gd name="connsiteY35" fmla="*/ 115747 h 868101"/>
              <a:gd name="connsiteX36" fmla="*/ 1423328 w 1677971"/>
              <a:gd name="connsiteY36" fmla="*/ 69448 h 868101"/>
              <a:gd name="connsiteX37" fmla="*/ 1377029 w 1677971"/>
              <a:gd name="connsiteY37" fmla="*/ 57874 h 868101"/>
              <a:gd name="connsiteX38" fmla="*/ 1307581 w 1677971"/>
              <a:gd name="connsiteY38" fmla="*/ 34724 h 868101"/>
              <a:gd name="connsiteX39" fmla="*/ 1145535 w 1677971"/>
              <a:gd name="connsiteY39" fmla="*/ 0 h 868101"/>
              <a:gd name="connsiteX40" fmla="*/ 856168 w 1677971"/>
              <a:gd name="connsiteY40" fmla="*/ 11575 h 868101"/>
              <a:gd name="connsiteX41" fmla="*/ 763571 w 1677971"/>
              <a:gd name="connsiteY41" fmla="*/ 23150 h 868101"/>
              <a:gd name="connsiteX42" fmla="*/ 694122 w 1677971"/>
              <a:gd name="connsiteY42" fmla="*/ 34724 h 868101"/>
              <a:gd name="connsiteX43" fmla="*/ 578376 w 1677971"/>
              <a:gd name="connsiteY43" fmla="*/ 34724 h 8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77971" h="868101">
                <a:moveTo>
                  <a:pt x="971915" y="69448"/>
                </a:moveTo>
                <a:lnTo>
                  <a:pt x="856168" y="46299"/>
                </a:lnTo>
                <a:lnTo>
                  <a:pt x="798295" y="34724"/>
                </a:lnTo>
                <a:lnTo>
                  <a:pt x="300583" y="46299"/>
                </a:lnTo>
                <a:cubicBezTo>
                  <a:pt x="269501" y="47518"/>
                  <a:pt x="237996" y="49689"/>
                  <a:pt x="207986" y="57874"/>
                </a:cubicBezTo>
                <a:cubicBezTo>
                  <a:pt x="180962" y="65244"/>
                  <a:pt x="169935" y="88313"/>
                  <a:pt x="150112" y="104172"/>
                </a:cubicBezTo>
                <a:cubicBezTo>
                  <a:pt x="139249" y="112862"/>
                  <a:pt x="126963" y="119605"/>
                  <a:pt x="115388" y="127322"/>
                </a:cubicBezTo>
                <a:cubicBezTo>
                  <a:pt x="79796" y="198506"/>
                  <a:pt x="101810" y="159263"/>
                  <a:pt x="45940" y="243069"/>
                </a:cubicBezTo>
                <a:lnTo>
                  <a:pt x="22791" y="277793"/>
                </a:lnTo>
                <a:cubicBezTo>
                  <a:pt x="5146" y="366014"/>
                  <a:pt x="0" y="364585"/>
                  <a:pt x="22791" y="486137"/>
                </a:cubicBezTo>
                <a:cubicBezTo>
                  <a:pt x="25355" y="499810"/>
                  <a:pt x="37854" y="509541"/>
                  <a:pt x="45940" y="520861"/>
                </a:cubicBezTo>
                <a:cubicBezTo>
                  <a:pt x="57153" y="536559"/>
                  <a:pt x="69451" y="551462"/>
                  <a:pt x="80664" y="567160"/>
                </a:cubicBezTo>
                <a:cubicBezTo>
                  <a:pt x="88750" y="578480"/>
                  <a:pt x="93977" y="592047"/>
                  <a:pt x="103814" y="601884"/>
                </a:cubicBezTo>
                <a:cubicBezTo>
                  <a:pt x="121283" y="619353"/>
                  <a:pt x="141708" y="633652"/>
                  <a:pt x="161687" y="648182"/>
                </a:cubicBezTo>
                <a:cubicBezTo>
                  <a:pt x="184188" y="664546"/>
                  <a:pt x="208877" y="677788"/>
                  <a:pt x="231135" y="694481"/>
                </a:cubicBezTo>
                <a:cubicBezTo>
                  <a:pt x="246568" y="706056"/>
                  <a:pt x="260685" y="719634"/>
                  <a:pt x="277434" y="729205"/>
                </a:cubicBezTo>
                <a:cubicBezTo>
                  <a:pt x="288027" y="735258"/>
                  <a:pt x="301245" y="735324"/>
                  <a:pt x="312158" y="740780"/>
                </a:cubicBezTo>
                <a:cubicBezTo>
                  <a:pt x="324600" y="747001"/>
                  <a:pt x="334170" y="758279"/>
                  <a:pt x="346882" y="763929"/>
                </a:cubicBezTo>
                <a:cubicBezTo>
                  <a:pt x="369180" y="773839"/>
                  <a:pt x="396027" y="773544"/>
                  <a:pt x="416330" y="787079"/>
                </a:cubicBezTo>
                <a:cubicBezTo>
                  <a:pt x="427905" y="794795"/>
                  <a:pt x="438268" y="804748"/>
                  <a:pt x="451054" y="810228"/>
                </a:cubicBezTo>
                <a:cubicBezTo>
                  <a:pt x="465676" y="816494"/>
                  <a:pt x="482057" y="817433"/>
                  <a:pt x="497353" y="821803"/>
                </a:cubicBezTo>
                <a:cubicBezTo>
                  <a:pt x="509084" y="825155"/>
                  <a:pt x="520167" y="830730"/>
                  <a:pt x="532077" y="833377"/>
                </a:cubicBezTo>
                <a:cubicBezTo>
                  <a:pt x="554987" y="838468"/>
                  <a:pt x="578329" y="841383"/>
                  <a:pt x="601525" y="844952"/>
                </a:cubicBezTo>
                <a:cubicBezTo>
                  <a:pt x="696567" y="859574"/>
                  <a:pt x="690032" y="857275"/>
                  <a:pt x="798295" y="868101"/>
                </a:cubicBezTo>
                <a:lnTo>
                  <a:pt x="1238133" y="856527"/>
                </a:lnTo>
                <a:cubicBezTo>
                  <a:pt x="1327080" y="852574"/>
                  <a:pt x="1295131" y="849399"/>
                  <a:pt x="1353879" y="833377"/>
                </a:cubicBezTo>
                <a:cubicBezTo>
                  <a:pt x="1384574" y="825006"/>
                  <a:pt x="1446477" y="810228"/>
                  <a:pt x="1446477" y="810228"/>
                </a:cubicBezTo>
                <a:cubicBezTo>
                  <a:pt x="1469626" y="794795"/>
                  <a:pt x="1493667" y="780622"/>
                  <a:pt x="1515925" y="763929"/>
                </a:cubicBezTo>
                <a:cubicBezTo>
                  <a:pt x="1573353" y="720858"/>
                  <a:pt x="1546173" y="739906"/>
                  <a:pt x="1596948" y="706056"/>
                </a:cubicBezTo>
                <a:cubicBezTo>
                  <a:pt x="1656784" y="616303"/>
                  <a:pt x="1634448" y="663004"/>
                  <a:pt x="1666396" y="567160"/>
                </a:cubicBezTo>
                <a:lnTo>
                  <a:pt x="1677971" y="532436"/>
                </a:lnTo>
                <a:cubicBezTo>
                  <a:pt x="1674605" y="492043"/>
                  <a:pt x="1674401" y="399455"/>
                  <a:pt x="1654821" y="347241"/>
                </a:cubicBezTo>
                <a:cubicBezTo>
                  <a:pt x="1648763" y="331085"/>
                  <a:pt x="1638469" y="316801"/>
                  <a:pt x="1631672" y="300942"/>
                </a:cubicBezTo>
                <a:cubicBezTo>
                  <a:pt x="1613249" y="257954"/>
                  <a:pt x="1629657" y="270745"/>
                  <a:pt x="1596948" y="231494"/>
                </a:cubicBezTo>
                <a:cubicBezTo>
                  <a:pt x="1586469" y="218919"/>
                  <a:pt x="1572877" y="209198"/>
                  <a:pt x="1562224" y="196770"/>
                </a:cubicBezTo>
                <a:cubicBezTo>
                  <a:pt x="1531157" y="160526"/>
                  <a:pt x="1529704" y="144469"/>
                  <a:pt x="1492776" y="115747"/>
                </a:cubicBezTo>
                <a:cubicBezTo>
                  <a:pt x="1470815" y="98666"/>
                  <a:pt x="1450320" y="76195"/>
                  <a:pt x="1423328" y="69448"/>
                </a:cubicBezTo>
                <a:cubicBezTo>
                  <a:pt x="1407895" y="65590"/>
                  <a:pt x="1392266" y="62445"/>
                  <a:pt x="1377029" y="57874"/>
                </a:cubicBezTo>
                <a:cubicBezTo>
                  <a:pt x="1353656" y="50862"/>
                  <a:pt x="1331254" y="40642"/>
                  <a:pt x="1307581" y="34724"/>
                </a:cubicBezTo>
                <a:cubicBezTo>
                  <a:pt x="1192215" y="5883"/>
                  <a:pt x="1246366" y="16806"/>
                  <a:pt x="1145535" y="0"/>
                </a:cubicBezTo>
                <a:cubicBezTo>
                  <a:pt x="1049079" y="3858"/>
                  <a:pt x="952524" y="5735"/>
                  <a:pt x="856168" y="11575"/>
                </a:cubicBezTo>
                <a:cubicBezTo>
                  <a:pt x="825119" y="13457"/>
                  <a:pt x="794364" y="18751"/>
                  <a:pt x="763571" y="23150"/>
                </a:cubicBezTo>
                <a:cubicBezTo>
                  <a:pt x="740338" y="26469"/>
                  <a:pt x="717545" y="33260"/>
                  <a:pt x="694122" y="34724"/>
                </a:cubicBezTo>
                <a:cubicBezTo>
                  <a:pt x="655615" y="37131"/>
                  <a:pt x="616958" y="34724"/>
                  <a:pt x="578376" y="34724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>
            <a:off x="4191000" y="317480"/>
            <a:ext cx="4953000" cy="665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Honor parents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murder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commit adultery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steal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false testimony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5B9BD5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covet</a:t>
            </a:r>
          </a:p>
          <a:p>
            <a:pPr marL="223838" indent="-223838" defTabSz="457200">
              <a:lnSpc>
                <a:spcPct val="150000"/>
              </a:lnSpc>
              <a:buFont typeface="Arial" pitchFamily="34" charset="0"/>
              <a:buChar char="•"/>
            </a:pPr>
            <a:endParaRPr lang="en-US" sz="3600" dirty="0" smtClean="0">
              <a:solidFill>
                <a:srgbClr val="5B9BD5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0">
              <a:lnSpc>
                <a:spcPct val="150000"/>
              </a:lnSpc>
              <a:buFont typeface="Arial" pitchFamily="34" charset="0"/>
              <a:buChar char="•"/>
            </a:pPr>
            <a:endParaRPr lang="en-US" sz="3600" dirty="0">
              <a:solidFill>
                <a:srgbClr val="5B9BD5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 rot="1857156">
            <a:off x="6641775" y="444752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 rot="21373990">
            <a:off x="2917586" y="5422099"/>
            <a:ext cx="5029200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 algn="ctr" defTabSz="457200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Leads to the others</a:t>
            </a:r>
            <a:endParaRPr lang="en-US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4800" y="381000"/>
            <a:ext cx="3581400" cy="838200"/>
          </a:xfrm>
          <a:custGeom>
            <a:avLst/>
            <a:gdLst>
              <a:gd name="connsiteX0" fmla="*/ 971915 w 1677971"/>
              <a:gd name="connsiteY0" fmla="*/ 69448 h 868101"/>
              <a:gd name="connsiteX1" fmla="*/ 856168 w 1677971"/>
              <a:gd name="connsiteY1" fmla="*/ 46299 h 868101"/>
              <a:gd name="connsiteX2" fmla="*/ 798295 w 1677971"/>
              <a:gd name="connsiteY2" fmla="*/ 34724 h 868101"/>
              <a:gd name="connsiteX3" fmla="*/ 300583 w 1677971"/>
              <a:gd name="connsiteY3" fmla="*/ 46299 h 868101"/>
              <a:gd name="connsiteX4" fmla="*/ 207986 w 1677971"/>
              <a:gd name="connsiteY4" fmla="*/ 57874 h 868101"/>
              <a:gd name="connsiteX5" fmla="*/ 150112 w 1677971"/>
              <a:gd name="connsiteY5" fmla="*/ 104172 h 868101"/>
              <a:gd name="connsiteX6" fmla="*/ 115388 w 1677971"/>
              <a:gd name="connsiteY6" fmla="*/ 127322 h 868101"/>
              <a:gd name="connsiteX7" fmla="*/ 45940 w 1677971"/>
              <a:gd name="connsiteY7" fmla="*/ 243069 h 868101"/>
              <a:gd name="connsiteX8" fmla="*/ 22791 w 1677971"/>
              <a:gd name="connsiteY8" fmla="*/ 277793 h 868101"/>
              <a:gd name="connsiteX9" fmla="*/ 22791 w 1677971"/>
              <a:gd name="connsiteY9" fmla="*/ 486137 h 868101"/>
              <a:gd name="connsiteX10" fmla="*/ 45940 w 1677971"/>
              <a:gd name="connsiteY10" fmla="*/ 520861 h 868101"/>
              <a:gd name="connsiteX11" fmla="*/ 80664 w 1677971"/>
              <a:gd name="connsiteY11" fmla="*/ 567160 h 868101"/>
              <a:gd name="connsiteX12" fmla="*/ 103814 w 1677971"/>
              <a:gd name="connsiteY12" fmla="*/ 601884 h 868101"/>
              <a:gd name="connsiteX13" fmla="*/ 161687 w 1677971"/>
              <a:gd name="connsiteY13" fmla="*/ 648182 h 868101"/>
              <a:gd name="connsiteX14" fmla="*/ 231135 w 1677971"/>
              <a:gd name="connsiteY14" fmla="*/ 694481 h 868101"/>
              <a:gd name="connsiteX15" fmla="*/ 277434 w 1677971"/>
              <a:gd name="connsiteY15" fmla="*/ 729205 h 868101"/>
              <a:gd name="connsiteX16" fmla="*/ 312158 w 1677971"/>
              <a:gd name="connsiteY16" fmla="*/ 740780 h 868101"/>
              <a:gd name="connsiteX17" fmla="*/ 346882 w 1677971"/>
              <a:gd name="connsiteY17" fmla="*/ 763929 h 868101"/>
              <a:gd name="connsiteX18" fmla="*/ 416330 w 1677971"/>
              <a:gd name="connsiteY18" fmla="*/ 787079 h 868101"/>
              <a:gd name="connsiteX19" fmla="*/ 451054 w 1677971"/>
              <a:gd name="connsiteY19" fmla="*/ 810228 h 868101"/>
              <a:gd name="connsiteX20" fmla="*/ 497353 w 1677971"/>
              <a:gd name="connsiteY20" fmla="*/ 821803 h 868101"/>
              <a:gd name="connsiteX21" fmla="*/ 532077 w 1677971"/>
              <a:gd name="connsiteY21" fmla="*/ 833377 h 868101"/>
              <a:gd name="connsiteX22" fmla="*/ 601525 w 1677971"/>
              <a:gd name="connsiteY22" fmla="*/ 844952 h 868101"/>
              <a:gd name="connsiteX23" fmla="*/ 798295 w 1677971"/>
              <a:gd name="connsiteY23" fmla="*/ 868101 h 868101"/>
              <a:gd name="connsiteX24" fmla="*/ 1238133 w 1677971"/>
              <a:gd name="connsiteY24" fmla="*/ 856527 h 868101"/>
              <a:gd name="connsiteX25" fmla="*/ 1353879 w 1677971"/>
              <a:gd name="connsiteY25" fmla="*/ 833377 h 868101"/>
              <a:gd name="connsiteX26" fmla="*/ 1446477 w 1677971"/>
              <a:gd name="connsiteY26" fmla="*/ 810228 h 868101"/>
              <a:gd name="connsiteX27" fmla="*/ 1515925 w 1677971"/>
              <a:gd name="connsiteY27" fmla="*/ 763929 h 868101"/>
              <a:gd name="connsiteX28" fmla="*/ 1596948 w 1677971"/>
              <a:gd name="connsiteY28" fmla="*/ 706056 h 868101"/>
              <a:gd name="connsiteX29" fmla="*/ 1666396 w 1677971"/>
              <a:gd name="connsiteY29" fmla="*/ 567160 h 868101"/>
              <a:gd name="connsiteX30" fmla="*/ 1677971 w 1677971"/>
              <a:gd name="connsiteY30" fmla="*/ 532436 h 868101"/>
              <a:gd name="connsiteX31" fmla="*/ 1654821 w 1677971"/>
              <a:gd name="connsiteY31" fmla="*/ 347241 h 868101"/>
              <a:gd name="connsiteX32" fmla="*/ 1631672 w 1677971"/>
              <a:gd name="connsiteY32" fmla="*/ 300942 h 868101"/>
              <a:gd name="connsiteX33" fmla="*/ 1596948 w 1677971"/>
              <a:gd name="connsiteY33" fmla="*/ 231494 h 868101"/>
              <a:gd name="connsiteX34" fmla="*/ 1562224 w 1677971"/>
              <a:gd name="connsiteY34" fmla="*/ 196770 h 868101"/>
              <a:gd name="connsiteX35" fmla="*/ 1492776 w 1677971"/>
              <a:gd name="connsiteY35" fmla="*/ 115747 h 868101"/>
              <a:gd name="connsiteX36" fmla="*/ 1423328 w 1677971"/>
              <a:gd name="connsiteY36" fmla="*/ 69448 h 868101"/>
              <a:gd name="connsiteX37" fmla="*/ 1377029 w 1677971"/>
              <a:gd name="connsiteY37" fmla="*/ 57874 h 868101"/>
              <a:gd name="connsiteX38" fmla="*/ 1307581 w 1677971"/>
              <a:gd name="connsiteY38" fmla="*/ 34724 h 868101"/>
              <a:gd name="connsiteX39" fmla="*/ 1145535 w 1677971"/>
              <a:gd name="connsiteY39" fmla="*/ 0 h 868101"/>
              <a:gd name="connsiteX40" fmla="*/ 856168 w 1677971"/>
              <a:gd name="connsiteY40" fmla="*/ 11575 h 868101"/>
              <a:gd name="connsiteX41" fmla="*/ 763571 w 1677971"/>
              <a:gd name="connsiteY41" fmla="*/ 23150 h 868101"/>
              <a:gd name="connsiteX42" fmla="*/ 694122 w 1677971"/>
              <a:gd name="connsiteY42" fmla="*/ 34724 h 868101"/>
              <a:gd name="connsiteX43" fmla="*/ 578376 w 1677971"/>
              <a:gd name="connsiteY43" fmla="*/ 34724 h 8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77971" h="868101">
                <a:moveTo>
                  <a:pt x="971915" y="69448"/>
                </a:moveTo>
                <a:lnTo>
                  <a:pt x="856168" y="46299"/>
                </a:lnTo>
                <a:lnTo>
                  <a:pt x="798295" y="34724"/>
                </a:lnTo>
                <a:lnTo>
                  <a:pt x="300583" y="46299"/>
                </a:lnTo>
                <a:cubicBezTo>
                  <a:pt x="269501" y="47518"/>
                  <a:pt x="237996" y="49689"/>
                  <a:pt x="207986" y="57874"/>
                </a:cubicBezTo>
                <a:cubicBezTo>
                  <a:pt x="180962" y="65244"/>
                  <a:pt x="169935" y="88313"/>
                  <a:pt x="150112" y="104172"/>
                </a:cubicBezTo>
                <a:cubicBezTo>
                  <a:pt x="139249" y="112862"/>
                  <a:pt x="126963" y="119605"/>
                  <a:pt x="115388" y="127322"/>
                </a:cubicBezTo>
                <a:cubicBezTo>
                  <a:pt x="79796" y="198506"/>
                  <a:pt x="101810" y="159263"/>
                  <a:pt x="45940" y="243069"/>
                </a:cubicBezTo>
                <a:lnTo>
                  <a:pt x="22791" y="277793"/>
                </a:lnTo>
                <a:cubicBezTo>
                  <a:pt x="5146" y="366014"/>
                  <a:pt x="0" y="364585"/>
                  <a:pt x="22791" y="486137"/>
                </a:cubicBezTo>
                <a:cubicBezTo>
                  <a:pt x="25355" y="499810"/>
                  <a:pt x="37854" y="509541"/>
                  <a:pt x="45940" y="520861"/>
                </a:cubicBezTo>
                <a:cubicBezTo>
                  <a:pt x="57153" y="536559"/>
                  <a:pt x="69451" y="551462"/>
                  <a:pt x="80664" y="567160"/>
                </a:cubicBezTo>
                <a:cubicBezTo>
                  <a:pt x="88750" y="578480"/>
                  <a:pt x="93977" y="592047"/>
                  <a:pt x="103814" y="601884"/>
                </a:cubicBezTo>
                <a:cubicBezTo>
                  <a:pt x="121283" y="619353"/>
                  <a:pt x="141708" y="633652"/>
                  <a:pt x="161687" y="648182"/>
                </a:cubicBezTo>
                <a:cubicBezTo>
                  <a:pt x="184188" y="664546"/>
                  <a:pt x="208877" y="677788"/>
                  <a:pt x="231135" y="694481"/>
                </a:cubicBezTo>
                <a:cubicBezTo>
                  <a:pt x="246568" y="706056"/>
                  <a:pt x="260685" y="719634"/>
                  <a:pt x="277434" y="729205"/>
                </a:cubicBezTo>
                <a:cubicBezTo>
                  <a:pt x="288027" y="735258"/>
                  <a:pt x="301245" y="735324"/>
                  <a:pt x="312158" y="740780"/>
                </a:cubicBezTo>
                <a:cubicBezTo>
                  <a:pt x="324600" y="747001"/>
                  <a:pt x="334170" y="758279"/>
                  <a:pt x="346882" y="763929"/>
                </a:cubicBezTo>
                <a:cubicBezTo>
                  <a:pt x="369180" y="773839"/>
                  <a:pt x="396027" y="773544"/>
                  <a:pt x="416330" y="787079"/>
                </a:cubicBezTo>
                <a:cubicBezTo>
                  <a:pt x="427905" y="794795"/>
                  <a:pt x="438268" y="804748"/>
                  <a:pt x="451054" y="810228"/>
                </a:cubicBezTo>
                <a:cubicBezTo>
                  <a:pt x="465676" y="816494"/>
                  <a:pt x="482057" y="817433"/>
                  <a:pt x="497353" y="821803"/>
                </a:cubicBezTo>
                <a:cubicBezTo>
                  <a:pt x="509084" y="825155"/>
                  <a:pt x="520167" y="830730"/>
                  <a:pt x="532077" y="833377"/>
                </a:cubicBezTo>
                <a:cubicBezTo>
                  <a:pt x="554987" y="838468"/>
                  <a:pt x="578329" y="841383"/>
                  <a:pt x="601525" y="844952"/>
                </a:cubicBezTo>
                <a:cubicBezTo>
                  <a:pt x="696567" y="859574"/>
                  <a:pt x="690032" y="857275"/>
                  <a:pt x="798295" y="868101"/>
                </a:cubicBezTo>
                <a:lnTo>
                  <a:pt x="1238133" y="856527"/>
                </a:lnTo>
                <a:cubicBezTo>
                  <a:pt x="1327080" y="852574"/>
                  <a:pt x="1295131" y="849399"/>
                  <a:pt x="1353879" y="833377"/>
                </a:cubicBezTo>
                <a:cubicBezTo>
                  <a:pt x="1384574" y="825006"/>
                  <a:pt x="1446477" y="810228"/>
                  <a:pt x="1446477" y="810228"/>
                </a:cubicBezTo>
                <a:cubicBezTo>
                  <a:pt x="1469626" y="794795"/>
                  <a:pt x="1493667" y="780622"/>
                  <a:pt x="1515925" y="763929"/>
                </a:cubicBezTo>
                <a:cubicBezTo>
                  <a:pt x="1573353" y="720858"/>
                  <a:pt x="1546173" y="739906"/>
                  <a:pt x="1596948" y="706056"/>
                </a:cubicBezTo>
                <a:cubicBezTo>
                  <a:pt x="1656784" y="616303"/>
                  <a:pt x="1634448" y="663004"/>
                  <a:pt x="1666396" y="567160"/>
                </a:cubicBezTo>
                <a:lnTo>
                  <a:pt x="1677971" y="532436"/>
                </a:lnTo>
                <a:cubicBezTo>
                  <a:pt x="1674605" y="492043"/>
                  <a:pt x="1674401" y="399455"/>
                  <a:pt x="1654821" y="347241"/>
                </a:cubicBezTo>
                <a:cubicBezTo>
                  <a:pt x="1648763" y="331085"/>
                  <a:pt x="1638469" y="316801"/>
                  <a:pt x="1631672" y="300942"/>
                </a:cubicBezTo>
                <a:cubicBezTo>
                  <a:pt x="1613249" y="257954"/>
                  <a:pt x="1629657" y="270745"/>
                  <a:pt x="1596948" y="231494"/>
                </a:cubicBezTo>
                <a:cubicBezTo>
                  <a:pt x="1586469" y="218919"/>
                  <a:pt x="1572877" y="209198"/>
                  <a:pt x="1562224" y="196770"/>
                </a:cubicBezTo>
                <a:cubicBezTo>
                  <a:pt x="1531157" y="160526"/>
                  <a:pt x="1529704" y="144469"/>
                  <a:pt x="1492776" y="115747"/>
                </a:cubicBezTo>
                <a:cubicBezTo>
                  <a:pt x="1470815" y="98666"/>
                  <a:pt x="1450320" y="76195"/>
                  <a:pt x="1423328" y="69448"/>
                </a:cubicBezTo>
                <a:cubicBezTo>
                  <a:pt x="1407895" y="65590"/>
                  <a:pt x="1392266" y="62445"/>
                  <a:pt x="1377029" y="57874"/>
                </a:cubicBezTo>
                <a:cubicBezTo>
                  <a:pt x="1353656" y="50862"/>
                  <a:pt x="1331254" y="40642"/>
                  <a:pt x="1307581" y="34724"/>
                </a:cubicBezTo>
                <a:cubicBezTo>
                  <a:pt x="1192215" y="5883"/>
                  <a:pt x="1246366" y="16806"/>
                  <a:pt x="1145535" y="0"/>
                </a:cubicBezTo>
                <a:cubicBezTo>
                  <a:pt x="1049079" y="3858"/>
                  <a:pt x="952524" y="5735"/>
                  <a:pt x="856168" y="11575"/>
                </a:cubicBezTo>
                <a:cubicBezTo>
                  <a:pt x="825119" y="13457"/>
                  <a:pt x="794364" y="18751"/>
                  <a:pt x="763571" y="23150"/>
                </a:cubicBezTo>
                <a:cubicBezTo>
                  <a:pt x="740338" y="26469"/>
                  <a:pt x="717545" y="33260"/>
                  <a:pt x="694122" y="34724"/>
                </a:cubicBezTo>
                <a:cubicBezTo>
                  <a:pt x="655615" y="37131"/>
                  <a:pt x="616958" y="34724"/>
                  <a:pt x="578376" y="3472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Left Arrow 18"/>
          <p:cNvSpPr/>
          <p:nvPr/>
        </p:nvSpPr>
        <p:spPr>
          <a:xfrm rot="8437885">
            <a:off x="1286523" y="509465"/>
            <a:ext cx="1617954" cy="6076855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AF4B33-D9ED-4B01-B60B-44AEE6EDFEF5}"/>
              </a:ext>
            </a:extLst>
          </p:cNvPr>
          <p:cNvSpPr txBox="1"/>
          <p:nvPr/>
        </p:nvSpPr>
        <p:spPr>
          <a:xfrm rot="21373990">
            <a:off x="36876" y="4876949"/>
            <a:ext cx="236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 algn="ctr" defTabSz="457200"/>
            <a:r>
              <a:rPr lang="en-US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form of Idolatry</a:t>
            </a:r>
            <a:endParaRPr lang="en-US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/>
      <p:bldP spid="15" grpId="0"/>
      <p:bldP spid="18" grpId="0" animBg="1"/>
      <p:bldP spid="18" grpId="1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4000" y="3124200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457200" y="5029200"/>
            <a:ext cx="3698240" cy="990600"/>
            <a:chOff x="457200" y="5181600"/>
            <a:chExt cx="4267200" cy="1143000"/>
          </a:xfrm>
        </p:grpSpPr>
        <p:sp>
          <p:nvSpPr>
            <p:cNvPr id="11" name="Oval 10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400800" y="5410200"/>
            <a:ext cx="435429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2"/>
          <p:cNvGrpSpPr/>
          <p:nvPr/>
        </p:nvGrpSpPr>
        <p:grpSpPr>
          <a:xfrm>
            <a:off x="1143000" y="5049328"/>
            <a:ext cx="1989621" cy="589472"/>
            <a:chOff x="5486400" y="5354128"/>
            <a:chExt cx="1989621" cy="589472"/>
          </a:xfrm>
        </p:grpSpPr>
        <p:sp>
          <p:nvSpPr>
            <p:cNvPr id="44" name="Oval 43"/>
            <p:cNvSpPr/>
            <p:nvPr/>
          </p:nvSpPr>
          <p:spPr>
            <a:xfrm>
              <a:off x="54864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5562600"/>
              <a:ext cx="435429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55626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040592" y="5354128"/>
              <a:ext cx="435429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24000" y="6096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2" name="Group 62"/>
          <p:cNvGrpSpPr/>
          <p:nvPr/>
        </p:nvGrpSpPr>
        <p:grpSpPr>
          <a:xfrm>
            <a:off x="2133600" y="1371600"/>
            <a:ext cx="1524000" cy="1936063"/>
            <a:chOff x="2117262" y="1203669"/>
            <a:chExt cx="1524000" cy="1936063"/>
          </a:xfrm>
        </p:grpSpPr>
        <p:sp>
          <p:nvSpPr>
            <p:cNvPr id="37" name="Rounded Rectangle 36"/>
            <p:cNvSpPr/>
            <p:nvPr/>
          </p:nvSpPr>
          <p:spPr>
            <a:xfrm rot="1629771">
              <a:off x="2117262" y="1203669"/>
              <a:ext cx="1401163" cy="1936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971800" y="1905000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6462" y="2118069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3733800" y="2667000"/>
            <a:ext cx="2667000" cy="2667000"/>
          </a:xfrm>
          <a:prstGeom prst="straightConnector1">
            <a:avLst/>
          </a:prstGeom>
          <a:ln w="152400">
            <a:solidFill>
              <a:schemeClr val="bg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0" y="1434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When is it coveting?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3" grpId="0" animBg="1"/>
      <p:bldP spid="4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0" y="26580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Let’s Look at</a:t>
            </a:r>
            <a:b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 Real World Example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cloth-141223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638800" y="3124201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943600" y="1143000"/>
            <a:ext cx="1401163" cy="19360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722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81800" y="1905000"/>
            <a:ext cx="3048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4000" y="3124200"/>
            <a:ext cx="1981200" cy="2209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457200" y="5029200"/>
            <a:ext cx="3698240" cy="990600"/>
            <a:chOff x="457200" y="5181600"/>
            <a:chExt cx="4267200" cy="1143000"/>
          </a:xfrm>
        </p:grpSpPr>
        <p:sp>
          <p:nvSpPr>
            <p:cNvPr id="11" name="Oval 10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4953000" y="5105400"/>
            <a:ext cx="3698240" cy="990600"/>
            <a:chOff x="457200" y="5181600"/>
            <a:chExt cx="4267200" cy="1143000"/>
          </a:xfrm>
        </p:grpSpPr>
        <p:sp>
          <p:nvSpPr>
            <p:cNvPr id="38" name="Oval 37"/>
            <p:cNvSpPr/>
            <p:nvPr/>
          </p:nvSpPr>
          <p:spPr>
            <a:xfrm>
              <a:off x="457200" y="5257800"/>
              <a:ext cx="4267200" cy="1066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" y="5181600"/>
              <a:ext cx="4267200" cy="1066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19200" y="5334000"/>
              <a:ext cx="27432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410200"/>
              <a:ext cx="2514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5486400" y="4114800"/>
            <a:ext cx="2035629" cy="1676400"/>
            <a:chOff x="5562600" y="4343400"/>
            <a:chExt cx="2035629" cy="1676400"/>
          </a:xfrm>
        </p:grpSpPr>
        <p:sp>
          <p:nvSpPr>
            <p:cNvPr id="28" name="Oval 27"/>
            <p:cNvSpPr/>
            <p:nvPr/>
          </p:nvSpPr>
          <p:spPr>
            <a:xfrm>
              <a:off x="5562600" y="5410200"/>
              <a:ext cx="435429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019800" y="5562600"/>
              <a:ext cx="435429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53200" y="56388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58000" y="523875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62800" y="5562600"/>
              <a:ext cx="435429" cy="38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324600" y="5181600"/>
              <a:ext cx="435429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248400" y="4572000"/>
              <a:ext cx="435429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629400" y="4343400"/>
              <a:ext cx="435429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5867400" y="47244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239000" y="4953000"/>
            <a:ext cx="435429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10400" y="4572000"/>
            <a:ext cx="435429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53200" y="4572000"/>
            <a:ext cx="435429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0" y="6096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Man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6096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Brother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2" name="Group 62"/>
          <p:cNvGrpSpPr/>
          <p:nvPr/>
        </p:nvGrpSpPr>
        <p:grpSpPr>
          <a:xfrm>
            <a:off x="2133600" y="1371600"/>
            <a:ext cx="1524000" cy="1936063"/>
            <a:chOff x="2117262" y="1203669"/>
            <a:chExt cx="1524000" cy="1936063"/>
          </a:xfrm>
        </p:grpSpPr>
        <p:sp>
          <p:nvSpPr>
            <p:cNvPr id="37" name="Rounded Rectangle 36"/>
            <p:cNvSpPr/>
            <p:nvPr/>
          </p:nvSpPr>
          <p:spPr>
            <a:xfrm rot="1629771">
              <a:off x="2117262" y="1203669"/>
              <a:ext cx="1401163" cy="1936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971800" y="1905000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6462" y="2118069"/>
              <a:ext cx="304800" cy="3048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828800" y="1434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Not fair.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1447800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33600" y="1501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Jesus says:</a:t>
            </a:r>
            <a:endParaRPr lang="en-US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2286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“I’m not the judge.”</a:t>
            </a:r>
            <a:endParaRPr lang="en-US" sz="6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56" grpId="0" animBg="1"/>
      <p:bldP spid="44" grpId="0" animBg="1"/>
      <p:bldP spid="45" grpId="0" animBg="1"/>
      <p:bldP spid="46" grpId="0" animBg="1"/>
      <p:bldP spid="48" grpId="0" animBg="1"/>
      <p:bldP spid="42" grpId="0"/>
      <p:bldP spid="43" grpId="0"/>
      <p:bldP spid="63" grpId="0"/>
      <p:bldP spid="55" grpId="0" animBg="1"/>
      <p:bldP spid="50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152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Martinez church</cp:lastModifiedBy>
  <cp:revision>36</cp:revision>
  <dcterms:created xsi:type="dcterms:W3CDTF">2018-05-06T02:05:34Z</dcterms:created>
  <dcterms:modified xsi:type="dcterms:W3CDTF">2018-05-08T15:14:23Z</dcterms:modified>
</cp:coreProperties>
</file>