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60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E18E9-C292-42A2-B136-C87AEE629571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40AB-9CFE-45E5-921B-D5DE56AF65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17" descr="C:\Users\rebalwil\Downloads\4124073332_042cb17df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0"/>
            <a:ext cx="10134600" cy="6937846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1447800" y="1671459"/>
            <a:ext cx="6781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The </a:t>
            </a:r>
            <a:r>
              <a:rPr lang="en-US" sz="16600" dirty="0" smtClean="0">
                <a:solidFill>
                  <a:schemeClr val="bg1"/>
                </a:solidFill>
                <a:latin typeface="AR BLANCA" pitchFamily="2" charset="0"/>
                <a:ea typeface="Open Sans" pitchFamily="34" charset="0"/>
                <a:cs typeface="Open Sans" pitchFamily="34" charset="0"/>
              </a:rPr>
              <a:t>Story</a:t>
            </a:r>
            <a:endParaRPr lang="en-US" sz="66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en-US" sz="66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of the Bible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28956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43"/>
          <p:cNvGrpSpPr/>
          <p:nvPr/>
        </p:nvGrpSpPr>
        <p:grpSpPr>
          <a:xfrm>
            <a:off x="3200400" y="3200400"/>
            <a:ext cx="2133600" cy="1371600"/>
            <a:chOff x="6934200" y="3200400"/>
            <a:chExt cx="2133600" cy="1371600"/>
          </a:xfrm>
        </p:grpSpPr>
        <p:sp>
          <p:nvSpPr>
            <p:cNvPr id="21" name="Oval 20"/>
            <p:cNvSpPr/>
            <p:nvPr/>
          </p:nvSpPr>
          <p:spPr>
            <a:xfrm>
              <a:off x="7010400" y="3200400"/>
              <a:ext cx="1905000" cy="13716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34200" y="3530025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Humans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50292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52600" y="53340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76600" y="5257800"/>
            <a:ext cx="1905000" cy="13716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62484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/>
        </p:nvSpPr>
        <p:spPr>
          <a:xfrm flipH="1">
            <a:off x="-609600" y="48768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rebalwil\Google Drive\Martinez\Sermons\2018 Sermons\Ilustrations\cre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181600"/>
            <a:ext cx="1392608" cy="80763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-228600" y="6096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6172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486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55874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Humans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1198290">
            <a:off x="1999349" y="4727409"/>
            <a:ext cx="270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Blessings!</a:t>
            </a:r>
            <a:endParaRPr lang="en-US" sz="3200" b="1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752600" y="32004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24000" y="41148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tored Data 22"/>
          <p:cNvSpPr/>
          <p:nvPr/>
        </p:nvSpPr>
        <p:spPr>
          <a:xfrm flipH="1">
            <a:off x="-609600" y="27432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228600" y="3962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Eden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403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403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3352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7" name="Picture 3" descr="C:\Users\rebalwil\Google Drive\Martinez\Sermons\2018 Sermons\Ilustrations\e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95600"/>
            <a:ext cx="685800" cy="1062318"/>
          </a:xfrm>
          <a:prstGeom prst="rect">
            <a:avLst/>
          </a:prstGeom>
          <a:noFill/>
        </p:spPr>
      </p:pic>
      <p:sp>
        <p:nvSpPr>
          <p:cNvPr id="46" name="Rectangle 45"/>
          <p:cNvSpPr/>
          <p:nvPr/>
        </p:nvSpPr>
        <p:spPr>
          <a:xfrm>
            <a:off x="0" y="6858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752600" y="9906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010400" y="1219200"/>
            <a:ext cx="1905000" cy="1066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24000" y="19050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Stored Data 49"/>
          <p:cNvSpPr/>
          <p:nvPr/>
        </p:nvSpPr>
        <p:spPr>
          <a:xfrm flipH="1">
            <a:off x="-609600" y="5334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-228600" y="1752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Flood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1828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62800" y="1828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11430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34200" y="13202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Humans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6" name="Picture 2" descr="C:\Users\rebalwil\Google Drive\Martinez\Sermons\2018 Sermons\Ilustrations\noa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8200"/>
            <a:ext cx="1683003" cy="790575"/>
          </a:xfrm>
          <a:prstGeom prst="rect">
            <a:avLst/>
          </a:prstGeom>
          <a:noFill/>
        </p:spPr>
      </p:pic>
      <p:sp>
        <p:nvSpPr>
          <p:cNvPr id="39" name="Right Arrow 38"/>
          <p:cNvSpPr/>
          <p:nvPr/>
        </p:nvSpPr>
        <p:spPr>
          <a:xfrm flipH="1">
            <a:off x="2667000" y="304800"/>
            <a:ext cx="53340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419600" y="482025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Walked with God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200400" y="381000"/>
            <a:ext cx="14478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895600" y="457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Noah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3810000" y="2743200"/>
            <a:ext cx="42672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114800" y="29204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Disobeyed</a:t>
            </a:r>
            <a:endParaRPr lang="en-US" sz="3200" dirty="0">
              <a:solidFill>
                <a:srgbClr val="C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6068E-6 L 0.425 -2.46068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 animBg="1"/>
      <p:bldP spid="7" grpId="0" animBg="1"/>
      <p:bldP spid="10" grpId="0"/>
      <p:bldP spid="11" grpId="0"/>
      <p:bldP spid="13" grpId="0"/>
      <p:bldP spid="14" grpId="0"/>
      <p:bldP spid="17" grpId="0"/>
      <p:bldP spid="20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39" grpId="0" animBg="1"/>
      <p:bldP spid="40" grpId="0"/>
      <p:bldP spid="59" grpId="0" animBg="1"/>
      <p:bldP spid="58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46482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flipH="1">
            <a:off x="4572000" y="4648200"/>
            <a:ext cx="4495800" cy="12192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800600" y="4953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Life of Faith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715000" y="5181600"/>
            <a:ext cx="2133600" cy="1219200"/>
            <a:chOff x="5715000" y="5181600"/>
            <a:chExt cx="2133600" cy="1219200"/>
          </a:xfrm>
        </p:grpSpPr>
        <p:sp>
          <p:nvSpPr>
            <p:cNvPr id="21" name="Oval 20"/>
            <p:cNvSpPr/>
            <p:nvPr/>
          </p:nvSpPr>
          <p:spPr>
            <a:xfrm>
              <a:off x="5715000" y="5181600"/>
              <a:ext cx="2133600" cy="1219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15000" y="53340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Abraham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0" y="24384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792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792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752600" y="49530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24000" y="58674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tored Data 22"/>
          <p:cNvSpPr/>
          <p:nvPr/>
        </p:nvSpPr>
        <p:spPr>
          <a:xfrm flipH="1">
            <a:off x="-609600" y="44958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228600" y="5715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Abraham</a:t>
            </a:r>
            <a:endParaRPr lang="en-US" sz="2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5105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52600" y="27432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486400" y="2971800"/>
            <a:ext cx="2362200" cy="1143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24000" y="36576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Stored Data 49"/>
          <p:cNvSpPr/>
          <p:nvPr/>
        </p:nvSpPr>
        <p:spPr>
          <a:xfrm flipH="1">
            <a:off x="-609600" y="22860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-228600" y="3505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Exodus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3581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62800" y="3581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2895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38800" y="3072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Egyptians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5562600" y="2286000"/>
            <a:ext cx="2133600" cy="762000"/>
            <a:chOff x="5562600" y="2286000"/>
            <a:chExt cx="2133600" cy="762000"/>
          </a:xfrm>
        </p:grpSpPr>
        <p:sp>
          <p:nvSpPr>
            <p:cNvPr id="59" name="Oval 58"/>
            <p:cNvSpPr/>
            <p:nvPr/>
          </p:nvSpPr>
          <p:spPr>
            <a:xfrm>
              <a:off x="5638800" y="2286000"/>
              <a:ext cx="1981200" cy="76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62600" y="23622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Israelites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0" y="2286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752600" y="5334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24000" y="14478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Stored Data 41"/>
          <p:cNvSpPr/>
          <p:nvPr/>
        </p:nvSpPr>
        <p:spPr>
          <a:xfrm flipH="1">
            <a:off x="-609600" y="762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-228600" y="1295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Law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71600" y="1371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2800" y="1371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0" y="685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050" name="Picture 2" descr="C:\Users\rebalwil\Google Drive\Martinez\Sermons\2018 Sermons\Ilustrations\abrah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633072"/>
            <a:ext cx="762000" cy="1053353"/>
          </a:xfrm>
          <a:prstGeom prst="rect">
            <a:avLst/>
          </a:prstGeom>
          <a:noFill/>
        </p:spPr>
      </p:pic>
      <p:pic>
        <p:nvPicPr>
          <p:cNvPr id="2051" name="Picture 3" descr="C:\Users\rebalwil\Google Drive\Martinez\Sermons\2018 Sermons\Ilustrations\exod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1295400" cy="929309"/>
          </a:xfrm>
          <a:prstGeom prst="rect">
            <a:avLst/>
          </a:prstGeom>
          <a:noFill/>
        </p:spPr>
      </p:pic>
      <p:pic>
        <p:nvPicPr>
          <p:cNvPr id="2052" name="Picture 4" descr="C:\Users\rebalwil\Google Drive\Martinez\Sermons\2018 Sermons\Ilustrations\sain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835470" cy="1079500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 rot="21198290">
            <a:off x="2082281" y="4422608"/>
            <a:ext cx="270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Blessings!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6" name="Right Arrow 65"/>
          <p:cNvSpPr/>
          <p:nvPr/>
        </p:nvSpPr>
        <p:spPr>
          <a:xfrm flipH="1">
            <a:off x="4572000" y="2133600"/>
            <a:ext cx="32004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 descr="C:\Users\rebalwil\Google Drive\Martinez\Sermons\2018 Sermons\Ilustrations\lam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362200"/>
            <a:ext cx="990600" cy="545387"/>
          </a:xfrm>
          <a:prstGeom prst="rect">
            <a:avLst/>
          </a:prstGeom>
          <a:noFill/>
        </p:spPr>
      </p:pic>
      <p:grpSp>
        <p:nvGrpSpPr>
          <p:cNvPr id="77" name="Group 76"/>
          <p:cNvGrpSpPr/>
          <p:nvPr/>
        </p:nvGrpSpPr>
        <p:grpSpPr>
          <a:xfrm>
            <a:off x="2895600" y="304800"/>
            <a:ext cx="2133600" cy="762000"/>
            <a:chOff x="2895600" y="304800"/>
            <a:chExt cx="2133600" cy="762000"/>
          </a:xfrm>
        </p:grpSpPr>
        <p:sp>
          <p:nvSpPr>
            <p:cNvPr id="68" name="Oval 67"/>
            <p:cNvSpPr/>
            <p:nvPr/>
          </p:nvSpPr>
          <p:spPr>
            <a:xfrm>
              <a:off x="2971800" y="304800"/>
              <a:ext cx="1981200" cy="76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895600" y="3810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Israelites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pic>
        <p:nvPicPr>
          <p:cNvPr id="2054" name="Picture 6" descr="C:\Users\rebalwil\Google Drive\Martinez\Sermons\2018 Sermons\Ilustrations\commandment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838200"/>
            <a:ext cx="1013563" cy="841375"/>
          </a:xfrm>
          <a:prstGeom prst="rect">
            <a:avLst/>
          </a:prstGeom>
          <a:noFill/>
        </p:spPr>
      </p:pic>
      <p:sp>
        <p:nvSpPr>
          <p:cNvPr id="71" name="TextBox 70"/>
          <p:cNvSpPr txBox="1"/>
          <p:nvPr/>
        </p:nvSpPr>
        <p:spPr>
          <a:xfrm>
            <a:off x="3886200" y="8630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Obedience</a:t>
            </a:r>
            <a:endParaRPr lang="en-US" sz="3200" b="1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2" name="Right Arrow 71"/>
          <p:cNvSpPr/>
          <p:nvPr/>
        </p:nvSpPr>
        <p:spPr>
          <a:xfrm flipH="1">
            <a:off x="5443598" y="97029"/>
            <a:ext cx="3471801" cy="8382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715000" y="228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Sacrifice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70" name="Picture 5" descr="C:\Users\rebalwil\Google Drive\Martinez\Sermons\2018 Sermons\Ilustrations\lam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457200"/>
            <a:ext cx="990600" cy="545387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4800600" y="23108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Sacrifice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7475E-6 L -0.28334 -3.27475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8585E-6 L 0.1875 0.0055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2849E-6 L 0.18334 -0.0018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8.60315E-7 L -0.28333 8.60315E-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50694E-6 L -3.33333E-6 2.50694E-6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5" grpId="0" animBg="1"/>
      <p:bldP spid="64" grpId="0"/>
      <p:bldP spid="46" grpId="0" animBg="1"/>
      <p:bldP spid="20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47" grpId="0" animBg="1"/>
      <p:bldP spid="48" grpId="0" animBg="1"/>
      <p:bldP spid="48" grpId="1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5" grpId="1"/>
      <p:bldP spid="38" grpId="0" animBg="1"/>
      <p:bldP spid="39" grpId="0" animBg="1"/>
      <p:bldP spid="41" grpId="0" animBg="1"/>
      <p:bldP spid="42" grpId="0" animBg="1"/>
      <p:bldP spid="43" grpId="0"/>
      <p:bldP spid="44" grpId="0"/>
      <p:bldP spid="45" grpId="0"/>
      <p:bldP spid="56" grpId="0"/>
      <p:bldP spid="63" grpId="0"/>
      <p:bldP spid="66" grpId="0" animBg="1"/>
      <p:bldP spid="71" grpId="0"/>
      <p:bldP spid="72" grpId="0" animBg="1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24384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46482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flipH="1">
            <a:off x="4953000" y="4648200"/>
            <a:ext cx="4114800" cy="12192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792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792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752600" y="49530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74670" y="5105400"/>
            <a:ext cx="2133600" cy="12192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24000" y="58674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tored Data 22"/>
          <p:cNvSpPr/>
          <p:nvPr/>
        </p:nvSpPr>
        <p:spPr>
          <a:xfrm flipH="1">
            <a:off x="-609600" y="44958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228600" y="5715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Joshua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5105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74670" y="5257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Israel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52600" y="27432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24000" y="36576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Stored Data 49"/>
          <p:cNvSpPr/>
          <p:nvPr/>
        </p:nvSpPr>
        <p:spPr>
          <a:xfrm flipH="1">
            <a:off x="-609600" y="22860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-228600" y="3505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Judges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3581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62800" y="3581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2895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2895600" y="2286000"/>
            <a:ext cx="2133600" cy="762000"/>
            <a:chOff x="2895600" y="2286000"/>
            <a:chExt cx="2133600" cy="762000"/>
          </a:xfrm>
        </p:grpSpPr>
        <p:sp>
          <p:nvSpPr>
            <p:cNvPr id="59" name="Oval 58"/>
            <p:cNvSpPr/>
            <p:nvPr/>
          </p:nvSpPr>
          <p:spPr>
            <a:xfrm>
              <a:off x="2971800" y="2286000"/>
              <a:ext cx="1981200" cy="76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895600" y="23622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Israel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0" y="2286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752600" y="5334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24000" y="14478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Stored Data 41"/>
          <p:cNvSpPr/>
          <p:nvPr/>
        </p:nvSpPr>
        <p:spPr>
          <a:xfrm flipH="1">
            <a:off x="-609600" y="762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-228600" y="1295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David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71600" y="1371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2800" y="1371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0" y="685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21198290">
            <a:off x="2082282" y="4498808"/>
            <a:ext cx="270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Blessings!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00600" y="4953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Faith &amp; Obedience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6" name="Right Arrow 65"/>
          <p:cNvSpPr/>
          <p:nvPr/>
        </p:nvSpPr>
        <p:spPr>
          <a:xfrm flipH="1">
            <a:off x="4572000" y="2209800"/>
            <a:ext cx="32004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971800" y="304800"/>
            <a:ext cx="19812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895600" y="381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David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29200" y="236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Repentance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3075" name="Picture 3" descr="C:\Users\rebalwil\Google Drive\Martinez\Sermons\2018 Sermons\Ilustrations\joshu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620544"/>
            <a:ext cx="762001" cy="1189705"/>
          </a:xfrm>
          <a:prstGeom prst="rect">
            <a:avLst/>
          </a:prstGeom>
          <a:noFill/>
        </p:spPr>
      </p:pic>
      <p:pic>
        <p:nvPicPr>
          <p:cNvPr id="3076" name="Picture 4" descr="C:\Users\rebalwil\Google Drive\Martinez\Sermons\2018 Sermons\Ilustrations\jud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762000" cy="1077017"/>
          </a:xfrm>
          <a:prstGeom prst="rect">
            <a:avLst/>
          </a:prstGeom>
          <a:noFill/>
        </p:spPr>
      </p:pic>
      <p:pic>
        <p:nvPicPr>
          <p:cNvPr id="3077" name="Picture 5" descr="C:\Users\rebalwil\Google Drive\Martinez\Sermons\2018 Sermons\Ilustrations\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1040946" cy="762000"/>
          </a:xfrm>
          <a:prstGeom prst="rect">
            <a:avLst/>
          </a:prstGeom>
          <a:noFill/>
        </p:spPr>
      </p:pic>
      <p:sp>
        <p:nvSpPr>
          <p:cNvPr id="67" name="Right Arrow 66"/>
          <p:cNvSpPr/>
          <p:nvPr/>
        </p:nvSpPr>
        <p:spPr>
          <a:xfrm>
            <a:off x="3581400" y="2895600"/>
            <a:ext cx="41148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352800" y="3048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Go after other things</a:t>
            </a:r>
            <a:endParaRPr lang="en-US" sz="3200" dirty="0">
              <a:solidFill>
                <a:srgbClr val="C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21198290">
            <a:off x="1625082" y="-73191"/>
            <a:ext cx="270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Blessings!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21198290">
            <a:off x="4063482" y="765008"/>
            <a:ext cx="270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Promises!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0.475 8.60315E-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8.60315E-7 L 0.00834 8.60315E-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9" grpId="0" animBg="1"/>
      <p:bldP spid="65" grpId="0" animBg="1"/>
      <p:bldP spid="20" grpId="0" animBg="1"/>
      <p:bldP spid="21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29" grpId="0"/>
      <p:bldP spid="47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38" grpId="0" animBg="1"/>
      <p:bldP spid="39" grpId="0" animBg="1"/>
      <p:bldP spid="41" grpId="0" animBg="1"/>
      <p:bldP spid="42" grpId="0" animBg="1"/>
      <p:bldP spid="43" grpId="0"/>
      <p:bldP spid="44" grpId="0"/>
      <p:bldP spid="45" grpId="0"/>
      <p:bldP spid="56" grpId="0"/>
      <p:bldP spid="63" grpId="0"/>
      <p:bldP spid="64" grpId="0"/>
      <p:bldP spid="66" grpId="0" animBg="1"/>
      <p:bldP spid="68" grpId="0" animBg="1"/>
      <p:bldP spid="69" grpId="0"/>
      <p:bldP spid="74" grpId="0"/>
      <p:bldP spid="67" grpId="0" animBg="1"/>
      <p:bldP spid="75" grpId="0"/>
      <p:bldP spid="78" grpId="0"/>
      <p:bldP spid="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46482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3200400" y="5105400"/>
            <a:ext cx="2133600" cy="1219200"/>
            <a:chOff x="7086600" y="5105400"/>
            <a:chExt cx="2133600" cy="1219200"/>
          </a:xfrm>
        </p:grpSpPr>
        <p:sp>
          <p:nvSpPr>
            <p:cNvPr id="21" name="Oval 20"/>
            <p:cNvSpPr/>
            <p:nvPr/>
          </p:nvSpPr>
          <p:spPr>
            <a:xfrm>
              <a:off x="7391400" y="5105400"/>
              <a:ext cx="1524000" cy="1219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86600" y="52578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Israel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0" y="24384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80010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228600" y="784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Creation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792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2800" y="7924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752600" y="49530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24000" y="58674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tored Data 22"/>
          <p:cNvSpPr/>
          <p:nvPr/>
        </p:nvSpPr>
        <p:spPr>
          <a:xfrm flipH="1">
            <a:off x="-609600" y="44958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228600" y="5715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Captivity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16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628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5105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752600" y="27432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524000" y="36576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Stored Data 49"/>
          <p:cNvSpPr/>
          <p:nvPr/>
        </p:nvSpPr>
        <p:spPr>
          <a:xfrm flipH="1">
            <a:off x="-609600" y="22860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-228600" y="3505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Restored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71600" y="3581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62800" y="3581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0" y="2895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7010400" y="2286000"/>
            <a:ext cx="2133600" cy="762000"/>
            <a:chOff x="2895600" y="2286000"/>
            <a:chExt cx="2133600" cy="762000"/>
          </a:xfrm>
        </p:grpSpPr>
        <p:sp>
          <p:nvSpPr>
            <p:cNvPr id="59" name="Oval 58"/>
            <p:cNvSpPr/>
            <p:nvPr/>
          </p:nvSpPr>
          <p:spPr>
            <a:xfrm>
              <a:off x="2971800" y="2286000"/>
              <a:ext cx="1981200" cy="76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895600" y="2362200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Israel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66" name="Right Arrow 65"/>
          <p:cNvSpPr/>
          <p:nvPr/>
        </p:nvSpPr>
        <p:spPr>
          <a:xfrm flipH="1">
            <a:off x="4572000" y="2209800"/>
            <a:ext cx="32004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029200" y="236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Repentance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4098" name="Picture 2" descr="C:\Users\rebalwil\Google Drive\Martinez\Sermons\2018 Sermons\Ilustrations\destru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1371600" cy="1363312"/>
          </a:xfrm>
          <a:prstGeom prst="rect">
            <a:avLst/>
          </a:prstGeom>
          <a:noFill/>
        </p:spPr>
      </p:pic>
      <p:sp>
        <p:nvSpPr>
          <p:cNvPr id="60" name="Right Arrow 59"/>
          <p:cNvSpPr/>
          <p:nvPr/>
        </p:nvSpPr>
        <p:spPr>
          <a:xfrm>
            <a:off x="3505200" y="4953000"/>
            <a:ext cx="41148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3276600" y="51054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Disobedience</a:t>
            </a:r>
            <a:endParaRPr lang="en-US" sz="3200" dirty="0">
              <a:solidFill>
                <a:srgbClr val="C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4099" name="Picture 3" descr="C:\Users\rebalwil\Google Drive\Martinez\Sermons\2018 Sermons\Ilustrations\rebuild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1677761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4218E-6 L 0.43333 -2.44218E-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0315E-7 L -0.475 8.60315E-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6" grpId="0" animBg="1"/>
      <p:bldP spid="20" grpId="0" animBg="1"/>
      <p:bldP spid="22" grpId="0" animBg="1"/>
      <p:bldP spid="23" grpId="0" animBg="1"/>
      <p:bldP spid="25" grpId="0"/>
      <p:bldP spid="26" grpId="0"/>
      <p:bldP spid="27" grpId="0"/>
      <p:bldP spid="28" grpId="0"/>
      <p:bldP spid="47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66" grpId="0" animBg="1"/>
      <p:bldP spid="74" grpId="0"/>
      <p:bldP spid="60" grpId="0" animBg="1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1905000" y="2743200"/>
            <a:ext cx="2133600" cy="1371600"/>
            <a:chOff x="1752600" y="5029200"/>
            <a:chExt cx="2133600" cy="1371600"/>
          </a:xfrm>
        </p:grpSpPr>
        <p:sp>
          <p:nvSpPr>
            <p:cNvPr id="96" name="Oval 95"/>
            <p:cNvSpPr/>
            <p:nvPr/>
          </p:nvSpPr>
          <p:spPr>
            <a:xfrm>
              <a:off x="1981200" y="5029200"/>
              <a:ext cx="1676400" cy="1371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752600" y="5181600"/>
              <a:ext cx="213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God</a:t>
              </a:r>
              <a:endParaRPr lang="en-US" sz="44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1828800" y="2743200"/>
            <a:ext cx="2133600" cy="1371600"/>
            <a:chOff x="1752600" y="5029200"/>
            <a:chExt cx="2133600" cy="1371600"/>
          </a:xfrm>
        </p:grpSpPr>
        <p:sp>
          <p:nvSpPr>
            <p:cNvPr id="85" name="Oval 84"/>
            <p:cNvSpPr/>
            <p:nvPr/>
          </p:nvSpPr>
          <p:spPr>
            <a:xfrm>
              <a:off x="1981200" y="5029200"/>
              <a:ext cx="1676400" cy="13716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752600" y="5181600"/>
              <a:ext cx="213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Christ</a:t>
              </a:r>
              <a:endParaRPr lang="en-US" sz="44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1524000" y="38100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Stored Data 62"/>
          <p:cNvSpPr/>
          <p:nvPr/>
        </p:nvSpPr>
        <p:spPr>
          <a:xfrm flipH="1">
            <a:off x="-609600" y="24384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-228600" y="3657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Christ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3733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3733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6324600" y="2895600"/>
            <a:ext cx="1981200" cy="762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6248400" y="2971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Humans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72" name="Picture 4" descr="C:\Users\rebalwil\Google Drive\Martinez\Sermons\2018 Sermons\Ilustrations\cr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14600"/>
            <a:ext cx="1219200" cy="1279927"/>
          </a:xfrm>
          <a:prstGeom prst="rect">
            <a:avLst/>
          </a:prstGeom>
          <a:noFill/>
        </p:spPr>
      </p:pic>
      <p:pic>
        <p:nvPicPr>
          <p:cNvPr id="73" name="Picture 4" descr="C:\Users\rebalwil\Google Drive\Martinez\Sermons\2018 Sermons\Ilustrations\cr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895600"/>
            <a:ext cx="990600" cy="1039941"/>
          </a:xfrm>
          <a:prstGeom prst="rect">
            <a:avLst/>
          </a:prstGeom>
          <a:noFill/>
        </p:spPr>
      </p:pic>
      <p:grpSp>
        <p:nvGrpSpPr>
          <p:cNvPr id="92" name="Group 91"/>
          <p:cNvGrpSpPr/>
          <p:nvPr/>
        </p:nvGrpSpPr>
        <p:grpSpPr>
          <a:xfrm>
            <a:off x="3581400" y="2895600"/>
            <a:ext cx="2895600" cy="914400"/>
            <a:chOff x="3581400" y="2895600"/>
            <a:chExt cx="2895600" cy="914400"/>
          </a:xfrm>
        </p:grpSpPr>
        <p:sp>
          <p:nvSpPr>
            <p:cNvPr id="89" name="Right Arrow 88"/>
            <p:cNvSpPr/>
            <p:nvPr/>
          </p:nvSpPr>
          <p:spPr>
            <a:xfrm flipH="1">
              <a:off x="3581400" y="2895600"/>
              <a:ext cx="2590800" cy="914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962400" y="3048000"/>
              <a:ext cx="2514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00B050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Raised</a:t>
              </a:r>
              <a:endParaRPr lang="en-US" sz="3200" dirty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pic>
        <p:nvPicPr>
          <p:cNvPr id="93" name="Picture 5" descr="C:\Users\rebalwil\Google Drive\Martinez\Sermons\2018 Sermons\Ilustrations\lam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3276600"/>
            <a:ext cx="990600" cy="545387"/>
          </a:xfrm>
          <a:prstGeom prst="rect">
            <a:avLst/>
          </a:prstGeom>
          <a:noFill/>
        </p:spPr>
      </p:pic>
      <p:pic>
        <p:nvPicPr>
          <p:cNvPr id="94" name="Picture 2" descr="C:\Users\rebalwil\Google Drive\Martinez\Sermons\2018 Sermons\Ilustrations\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209800"/>
            <a:ext cx="1066800" cy="78092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2.53469E-6 L 0.29166 2.53469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67 2.53469E-6 L 0.04167 2.53469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2" grpId="0" animBg="1"/>
      <p:bldP spid="63" grpId="0" animBg="1"/>
      <p:bldP spid="64" grpId="0"/>
      <p:bldP spid="65" grpId="0"/>
      <p:bldP spid="67" grpId="0"/>
      <p:bldP spid="70" grpId="0" animBg="1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0" y="3810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057400" y="6096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505200" y="533400"/>
            <a:ext cx="1905000" cy="1143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429000" y="786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Humans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25908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352800" y="2819400"/>
            <a:ext cx="1905000" cy="1143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276600" y="3072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Humans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828800" y="27432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600200" y="2895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Christ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4800600"/>
            <a:ext cx="8915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6781800" y="5029200"/>
            <a:ext cx="2133600" cy="1143000"/>
            <a:chOff x="3352800" y="5105400"/>
            <a:chExt cx="2133600" cy="1143000"/>
          </a:xfrm>
        </p:grpSpPr>
        <p:sp>
          <p:nvSpPr>
            <p:cNvPr id="68" name="Oval 67"/>
            <p:cNvSpPr/>
            <p:nvPr/>
          </p:nvSpPr>
          <p:spPr>
            <a:xfrm>
              <a:off x="3429000" y="5105400"/>
              <a:ext cx="1905000" cy="1143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52800" y="5358825"/>
              <a:ext cx="2133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Humans</a:t>
              </a:r>
              <a:endParaRPr lang="en-US" sz="3200" dirty="0"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828800" y="7620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1905000" y="5029200"/>
            <a:ext cx="1676400" cy="13716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676400" y="51816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Christ</a:t>
            </a:r>
            <a:endParaRPr lang="en-US" sz="4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4000" y="60198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Stored Data 41"/>
          <p:cNvSpPr/>
          <p:nvPr/>
        </p:nvSpPr>
        <p:spPr>
          <a:xfrm flipH="1">
            <a:off x="-609600" y="46482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-228600" y="5791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Acts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71600" y="5943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62800" y="5943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24000" y="38100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lowchart: Stored Data 62"/>
          <p:cNvSpPr/>
          <p:nvPr/>
        </p:nvSpPr>
        <p:spPr>
          <a:xfrm flipH="1">
            <a:off x="-609600" y="2438400"/>
            <a:ext cx="2514600" cy="1905000"/>
          </a:xfrm>
          <a:prstGeom prst="flowChartOnlineStorag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-228600" y="3657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Letters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71600" y="3733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3733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524000" y="1600200"/>
            <a:ext cx="7391400" cy="4572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lowchart: Stored Data 76"/>
          <p:cNvSpPr/>
          <p:nvPr/>
        </p:nvSpPr>
        <p:spPr>
          <a:xfrm flipH="1">
            <a:off x="-609600" y="228600"/>
            <a:ext cx="2514600" cy="1905000"/>
          </a:xfrm>
          <a:prstGeom prst="flowChartOnlineStorage">
            <a:avLst/>
          </a:prstGeom>
          <a:solidFill>
            <a:srgbClr val="FFFFCC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-381000" y="914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Eternity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371600" y="1524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LIFE</a:t>
            </a:r>
            <a:endParaRPr lang="en-US" sz="32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62800" y="1524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  <a:endParaRPr lang="en-US" sz="32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5122" name="Picture 2" descr="C:\Users\rebalwil\Google Drive\Martinez\Sermons\2018 Sermons\Ilustrations\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0"/>
            <a:ext cx="1066800" cy="780925"/>
          </a:xfrm>
          <a:prstGeom prst="rect">
            <a:avLst/>
          </a:prstGeom>
          <a:noFill/>
        </p:spPr>
      </p:pic>
      <p:sp>
        <p:nvSpPr>
          <p:cNvPr id="35" name="Right Arrow 34"/>
          <p:cNvSpPr/>
          <p:nvPr/>
        </p:nvSpPr>
        <p:spPr>
          <a:xfrm flipH="1">
            <a:off x="5257800" y="5105400"/>
            <a:ext cx="25908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638800" y="5257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Baptism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7" name="Right Arrow 36"/>
          <p:cNvSpPr/>
          <p:nvPr/>
        </p:nvSpPr>
        <p:spPr>
          <a:xfrm flipH="1">
            <a:off x="5257800" y="4572000"/>
            <a:ext cx="29718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638800" y="47244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Repentance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0" name="Right Arrow 39"/>
          <p:cNvSpPr/>
          <p:nvPr/>
        </p:nvSpPr>
        <p:spPr>
          <a:xfrm flipH="1">
            <a:off x="4724400" y="4114800"/>
            <a:ext cx="29718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181600" y="4267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Faith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953000" y="23622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Walking with God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21198290">
            <a:off x="2082281" y="155407"/>
            <a:ext cx="2700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Blessings!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7696200" y="1295400"/>
            <a:ext cx="1066800" cy="106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696200" y="1295400"/>
            <a:ext cx="1143000" cy="990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rebalwil\Google Drive\Martinez\Sermons\2018 Sermons\Ilustrations\churc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53332">
            <a:off x="145323" y="2778038"/>
            <a:ext cx="1471613" cy="868292"/>
          </a:xfrm>
          <a:prstGeom prst="rect">
            <a:avLst/>
          </a:prstGeom>
          <a:noFill/>
        </p:spPr>
      </p:pic>
      <p:sp>
        <p:nvSpPr>
          <p:cNvPr id="61" name="Right Arrow 60"/>
          <p:cNvSpPr/>
          <p:nvPr/>
        </p:nvSpPr>
        <p:spPr>
          <a:xfrm flipH="1">
            <a:off x="5181600" y="5486400"/>
            <a:ext cx="3581400" cy="914400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5" descr="C:\Users\rebalwil\Google Drive\Martinez\Sermons\2018 Sermons\Ilustrations\lam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562600"/>
            <a:ext cx="990600" cy="545387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5410200" y="5638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Sacrifice</a:t>
            </a:r>
            <a:endParaRPr lang="en-US" sz="3200" dirty="0">
              <a:solidFill>
                <a:srgbClr val="00B05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9334E-6 L -0.38333 0.0055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87" grpId="0" animBg="1"/>
      <p:bldP spid="52" grpId="0" animBg="1"/>
      <p:bldP spid="53" grpId="0"/>
      <p:bldP spid="57" grpId="0" animBg="1"/>
      <p:bldP spid="47" grpId="0" animBg="1"/>
      <p:bldP spid="48" grpId="0"/>
      <p:bldP spid="49" grpId="0" animBg="1"/>
      <p:bldP spid="50" grpId="0"/>
      <p:bldP spid="38" grpId="0" animBg="1"/>
      <p:bldP spid="88" grpId="0"/>
      <p:bldP spid="85" grpId="0" animBg="1"/>
      <p:bldP spid="86" grpId="0"/>
      <p:bldP spid="41" grpId="0" animBg="1"/>
      <p:bldP spid="42" grpId="0" animBg="1"/>
      <p:bldP spid="43" grpId="0"/>
      <p:bldP spid="44" grpId="0"/>
      <p:bldP spid="45" grpId="0"/>
      <p:bldP spid="62" grpId="0" animBg="1"/>
      <p:bldP spid="63" grpId="0" animBg="1"/>
      <p:bldP spid="64" grpId="0"/>
      <p:bldP spid="65" grpId="0"/>
      <p:bldP spid="76" grpId="0" animBg="1"/>
      <p:bldP spid="77" grpId="0" animBg="1"/>
      <p:bldP spid="78" grpId="0"/>
      <p:bldP spid="79" grpId="0"/>
      <p:bldP spid="35" grpId="0" animBg="1"/>
      <p:bldP spid="36" grpId="0"/>
      <p:bldP spid="37" grpId="0" animBg="1"/>
      <p:bldP spid="39" grpId="0"/>
      <p:bldP spid="40" grpId="0" animBg="1"/>
      <p:bldP spid="46" grpId="0"/>
      <p:bldP spid="51" grpId="0"/>
      <p:bldP spid="54" grpId="0"/>
      <p:bldP spid="61" grpId="0" animBg="1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129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54</cp:revision>
  <dcterms:created xsi:type="dcterms:W3CDTF">2018-04-01T01:03:04Z</dcterms:created>
  <dcterms:modified xsi:type="dcterms:W3CDTF">2018-04-01T03:26:35Z</dcterms:modified>
</cp:coreProperties>
</file>