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56" r:id="rId4"/>
    <p:sldId id="258" r:id="rId5"/>
    <p:sldId id="259" r:id="rId6"/>
    <p:sldId id="267" r:id="rId7"/>
    <p:sldId id="261" r:id="rId8"/>
    <p:sldId id="262" r:id="rId9"/>
    <p:sldId id="269" r:id="rId10"/>
    <p:sldId id="265" r:id="rId11"/>
    <p:sldId id="263" r:id="rId12"/>
    <p:sldId id="264" r:id="rId13"/>
    <p:sldId id="268"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44" y="3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06C5A3-FB48-4670-8B9A-E4C3F69272D2}"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32F96-9428-474C-9F1C-5E2CCBCFFF8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06C5A3-FB48-4670-8B9A-E4C3F69272D2}"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32F96-9428-474C-9F1C-5E2CCBCFFF8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06C5A3-FB48-4670-8B9A-E4C3F69272D2}"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32F96-9428-474C-9F1C-5E2CCBCFFF8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06C5A3-FB48-4670-8B9A-E4C3F69272D2}"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32F96-9428-474C-9F1C-5E2CCBCFFF8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06C5A3-FB48-4670-8B9A-E4C3F69272D2}"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32F96-9428-474C-9F1C-5E2CCBCFFF8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06C5A3-FB48-4670-8B9A-E4C3F69272D2}"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32F96-9428-474C-9F1C-5E2CCBCFFF8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06C5A3-FB48-4670-8B9A-E4C3F69272D2}" type="datetimeFigureOut">
              <a:rPr lang="en-US" smtClean="0"/>
              <a:t>3/10/2018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532F96-9428-474C-9F1C-5E2CCBCFFF8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06C5A3-FB48-4670-8B9A-E4C3F69272D2}" type="datetimeFigureOut">
              <a:rPr lang="en-US" smtClean="0"/>
              <a:t>3/10/2018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532F96-9428-474C-9F1C-5E2CCBCFFF8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06C5A3-FB48-4670-8B9A-E4C3F69272D2}" type="datetimeFigureOut">
              <a:rPr lang="en-US" smtClean="0"/>
              <a:t>3/10/2018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532F96-9428-474C-9F1C-5E2CCBCFFF8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06C5A3-FB48-4670-8B9A-E4C3F69272D2}"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32F96-9428-474C-9F1C-5E2CCBCFFF8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06C5A3-FB48-4670-8B9A-E4C3F69272D2}"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32F96-9428-474C-9F1C-5E2CCBCFFF8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06C5A3-FB48-4670-8B9A-E4C3F69272D2}" type="datetimeFigureOut">
              <a:rPr lang="en-US" smtClean="0"/>
              <a:t>3/10/2018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32F96-9428-474C-9F1C-5E2CCBCFFF8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book-3207499_1280.jpg"/>
          <p:cNvPicPr>
            <a:picLocks noChangeAspect="1" noChangeArrowheads="1"/>
          </p:cNvPicPr>
          <p:nvPr/>
        </p:nvPicPr>
        <p:blipFill>
          <a:blip r:embed="rId2" cstate="print"/>
          <a:srcRect/>
          <a:stretch>
            <a:fillRect/>
          </a:stretch>
        </p:blipFill>
        <p:spPr bwMode="auto">
          <a:xfrm>
            <a:off x="-1147187" y="0"/>
            <a:ext cx="10291187" cy="6858000"/>
          </a:xfrm>
          <a:prstGeom prst="rect">
            <a:avLst/>
          </a:prstGeom>
          <a:noFill/>
        </p:spPr>
      </p:pic>
      <p:sp>
        <p:nvSpPr>
          <p:cNvPr id="6" name="TextBox 5"/>
          <p:cNvSpPr txBox="1"/>
          <p:nvPr/>
        </p:nvSpPr>
        <p:spPr>
          <a:xfrm>
            <a:off x="990600" y="1560255"/>
            <a:ext cx="7239000" cy="2554545"/>
          </a:xfrm>
          <a:prstGeom prst="rect">
            <a:avLst/>
          </a:prstGeom>
          <a:noFill/>
        </p:spPr>
        <p:txBody>
          <a:bodyPr wrap="square" rtlCol="0">
            <a:spAutoFit/>
          </a:bodyPr>
          <a:lstStyle/>
          <a:p>
            <a:pPr algn="ctr"/>
            <a:r>
              <a:rPr lang="en-US" sz="16000" dirty="0" smtClean="0">
                <a:effectLst>
                  <a:glow rad="101600">
                    <a:schemeClr val="bg1">
                      <a:alpha val="60000"/>
                    </a:schemeClr>
                  </a:glow>
                </a:effectLst>
                <a:latin typeface="Harrington" pitchFamily="82" charset="0"/>
                <a:ea typeface="Open Sans" pitchFamily="34" charset="0"/>
                <a:cs typeface="Open Sans" pitchFamily="34" charset="0"/>
              </a:rPr>
              <a:t>Singing</a:t>
            </a:r>
            <a:endParaRPr lang="en-US" sz="16000" dirty="0">
              <a:effectLst>
                <a:glow rad="101600">
                  <a:schemeClr val="bg1">
                    <a:alpha val="60000"/>
                  </a:schemeClr>
                </a:glow>
              </a:effectLst>
              <a:latin typeface="Harrington" pitchFamily="82" charset="0"/>
              <a:ea typeface="Open Sans" pitchFamily="34" charset="0"/>
              <a:cs typeface="Open Sans" pitchFamily="34" charset="0"/>
            </a:endParaRPr>
          </a:p>
        </p:txBody>
      </p:sp>
      <p:sp>
        <p:nvSpPr>
          <p:cNvPr id="5" name="TextBox 4"/>
          <p:cNvSpPr txBox="1"/>
          <p:nvPr/>
        </p:nvSpPr>
        <p:spPr>
          <a:xfrm>
            <a:off x="990600" y="1219200"/>
            <a:ext cx="7239000" cy="1015663"/>
          </a:xfrm>
          <a:prstGeom prst="rect">
            <a:avLst/>
          </a:prstGeom>
          <a:noFill/>
        </p:spPr>
        <p:txBody>
          <a:bodyPr wrap="square" rtlCol="0">
            <a:spAutoFit/>
          </a:bodyPr>
          <a:lstStyle/>
          <a:p>
            <a:pPr algn="ctr"/>
            <a:r>
              <a:rPr lang="en-US" sz="6000" dirty="0" smtClean="0">
                <a:effectLst>
                  <a:glow rad="101600">
                    <a:schemeClr val="bg1">
                      <a:alpha val="60000"/>
                    </a:schemeClr>
                  </a:glow>
                </a:effectLst>
                <a:latin typeface="Open Sans" pitchFamily="34" charset="0"/>
                <a:ea typeface="Open Sans" pitchFamily="34" charset="0"/>
                <a:cs typeface="Open Sans" pitchFamily="34" charset="0"/>
              </a:rPr>
              <a:t>The </a:t>
            </a:r>
            <a:r>
              <a:rPr lang="en-US" sz="6000" dirty="0" smtClean="0">
                <a:solidFill>
                  <a:srgbClr val="FF0000"/>
                </a:solidFill>
                <a:effectLst>
                  <a:glow rad="101600">
                    <a:schemeClr val="bg1">
                      <a:alpha val="60000"/>
                    </a:schemeClr>
                  </a:glow>
                </a:effectLst>
                <a:latin typeface="Open Sans" pitchFamily="34" charset="0"/>
                <a:ea typeface="Open Sans" pitchFamily="34" charset="0"/>
                <a:cs typeface="Open Sans" pitchFamily="34" charset="0"/>
              </a:rPr>
              <a:t>Purpose</a:t>
            </a:r>
            <a:r>
              <a:rPr lang="en-US" sz="6000" dirty="0" smtClean="0">
                <a:effectLst>
                  <a:glow rad="101600">
                    <a:schemeClr val="bg1">
                      <a:alpha val="60000"/>
                    </a:schemeClr>
                  </a:glow>
                </a:effectLst>
                <a:latin typeface="Open Sans" pitchFamily="34" charset="0"/>
                <a:ea typeface="Open Sans" pitchFamily="34" charset="0"/>
                <a:cs typeface="Open Sans" pitchFamily="34" charset="0"/>
              </a:rPr>
              <a:t> of</a:t>
            </a:r>
            <a:endParaRPr lang="en-US" sz="6000" dirty="0">
              <a:effectLst>
                <a:glow rad="101600">
                  <a:schemeClr val="bg1">
                    <a:alpha val="60000"/>
                  </a:schemeClr>
                </a:glow>
              </a:effectLst>
              <a:latin typeface="Open Sans" pitchFamily="34" charset="0"/>
              <a:ea typeface="Open Sans" pitchFamily="34" charset="0"/>
              <a:cs typeface="Open Sans"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rebalwil\Downloads\bharath-suresh-388435-unsplash.jpg"/>
          <p:cNvPicPr>
            <a:picLocks noChangeAspect="1" noChangeArrowheads="1"/>
          </p:cNvPicPr>
          <p:nvPr/>
        </p:nvPicPr>
        <p:blipFill>
          <a:blip r:embed="rId2" cstate="print"/>
          <a:srcRect r="39622" b="66038"/>
          <a:stretch>
            <a:fillRect/>
          </a:stretch>
        </p:blipFill>
        <p:spPr bwMode="auto">
          <a:xfrm>
            <a:off x="0" y="0"/>
            <a:ext cx="9144000" cy="6858000"/>
          </a:xfrm>
          <a:prstGeom prst="rect">
            <a:avLst/>
          </a:prstGeom>
          <a:noFill/>
        </p:spPr>
      </p:pic>
      <p:sp>
        <p:nvSpPr>
          <p:cNvPr id="15" name="Rectangle 14"/>
          <p:cNvSpPr/>
          <p:nvPr/>
        </p:nvSpPr>
        <p:spPr>
          <a:xfrm>
            <a:off x="0" y="0"/>
            <a:ext cx="9144000" cy="6858000"/>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3400" y="609600"/>
            <a:ext cx="8382000" cy="4549835"/>
          </a:xfrm>
          <a:prstGeom prst="rect">
            <a:avLst/>
          </a:prstGeom>
          <a:noFill/>
        </p:spPr>
        <p:txBody>
          <a:bodyPr wrap="square" rtlCol="0">
            <a:spAutoFit/>
          </a:bodyPr>
          <a:lstStyle/>
          <a:p>
            <a:pPr>
              <a:lnSpc>
                <a:spcPct val="150000"/>
              </a:lnSpc>
            </a:pPr>
            <a:r>
              <a:rPr lang="en-US" sz="2800" b="1" baseline="30000" dirty="0" smtClean="0"/>
              <a:t>1 </a:t>
            </a:r>
            <a:r>
              <a:rPr lang="en-US" sz="2800" b="1" dirty="0"/>
              <a:t> </a:t>
            </a:r>
            <a:r>
              <a:rPr lang="en-US" sz="2800" dirty="0"/>
              <a:t>If then you have been raised with Christ, seek the things that are above, where Christ is, seated at the right hand of God. </a:t>
            </a:r>
            <a:r>
              <a:rPr lang="en-US" sz="2800" b="1" baseline="30000" dirty="0"/>
              <a:t>2 </a:t>
            </a:r>
            <a:r>
              <a:rPr lang="en-US" sz="2800" dirty="0"/>
              <a:t>Set your minds on things that are above, not on things that are on earth. </a:t>
            </a:r>
            <a:r>
              <a:rPr lang="en-US" sz="2800" b="1" baseline="30000" dirty="0"/>
              <a:t>3 </a:t>
            </a:r>
            <a:r>
              <a:rPr lang="en-US" sz="2800" dirty="0"/>
              <a:t>For you have died, and your life is hidden with Christ in God. </a:t>
            </a:r>
            <a:r>
              <a:rPr lang="en-US" sz="2800" b="1" baseline="30000" dirty="0"/>
              <a:t>4 </a:t>
            </a:r>
            <a:r>
              <a:rPr lang="en-US" sz="2800" dirty="0"/>
              <a:t>When Christ who is </a:t>
            </a:r>
            <a:r>
              <a:rPr lang="en-US" sz="2800" dirty="0" smtClean="0"/>
              <a:t>your</a:t>
            </a:r>
            <a:r>
              <a:rPr lang="en-US" sz="2800" dirty="0"/>
              <a:t> life appears, then you also will appear with him in glory.</a:t>
            </a:r>
          </a:p>
        </p:txBody>
      </p:sp>
      <p:sp>
        <p:nvSpPr>
          <p:cNvPr id="24" name="Freeform 23"/>
          <p:cNvSpPr/>
          <p:nvPr/>
        </p:nvSpPr>
        <p:spPr>
          <a:xfrm>
            <a:off x="4038600" y="1143000"/>
            <a:ext cx="914400" cy="45719"/>
          </a:xfrm>
          <a:custGeom>
            <a:avLst/>
            <a:gdLst>
              <a:gd name="connsiteX0" fmla="*/ 0 w 2152891"/>
              <a:gd name="connsiteY0" fmla="*/ 11575 h 11575"/>
              <a:gd name="connsiteX1" fmla="*/ 2152891 w 2152891"/>
              <a:gd name="connsiteY1" fmla="*/ 0 h 11575"/>
            </a:gdLst>
            <a:ahLst/>
            <a:cxnLst>
              <a:cxn ang="0">
                <a:pos x="connsiteX0" y="connsiteY0"/>
              </a:cxn>
              <a:cxn ang="0">
                <a:pos x="connsiteX1" y="connsiteY1"/>
              </a:cxn>
            </a:cxnLst>
            <a:rect l="l" t="t" r="r" b="b"/>
            <a:pathLst>
              <a:path w="2152891" h="11575">
                <a:moveTo>
                  <a:pt x="0" y="11575"/>
                </a:moveTo>
                <a:lnTo>
                  <a:pt x="2152891" y="0"/>
                </a:ln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flipH="1">
            <a:off x="2743200" y="2514600"/>
            <a:ext cx="2133600" cy="76200"/>
          </a:xfrm>
          <a:custGeom>
            <a:avLst/>
            <a:gdLst>
              <a:gd name="connsiteX0" fmla="*/ 0 w 2152891"/>
              <a:gd name="connsiteY0" fmla="*/ 11575 h 11575"/>
              <a:gd name="connsiteX1" fmla="*/ 2152891 w 2152891"/>
              <a:gd name="connsiteY1" fmla="*/ 0 h 11575"/>
            </a:gdLst>
            <a:ahLst/>
            <a:cxnLst>
              <a:cxn ang="0">
                <a:pos x="connsiteX0" y="connsiteY0"/>
              </a:cxn>
              <a:cxn ang="0">
                <a:pos x="connsiteX1" y="connsiteY1"/>
              </a:cxn>
            </a:cxnLst>
            <a:rect l="l" t="t" r="r" b="b"/>
            <a:pathLst>
              <a:path w="2152891" h="11575">
                <a:moveTo>
                  <a:pt x="0" y="11575"/>
                </a:moveTo>
                <a:lnTo>
                  <a:pt x="2152891" y="0"/>
                </a:ln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4191000" y="2819400"/>
            <a:ext cx="838200" cy="274319"/>
          </a:xfrm>
          <a:custGeom>
            <a:avLst/>
            <a:gdLst>
              <a:gd name="connsiteX0" fmla="*/ 0 w 2152891"/>
              <a:gd name="connsiteY0" fmla="*/ 11575 h 11575"/>
              <a:gd name="connsiteX1" fmla="*/ 2152891 w 2152891"/>
              <a:gd name="connsiteY1" fmla="*/ 0 h 11575"/>
            </a:gdLst>
            <a:ahLst/>
            <a:cxnLst>
              <a:cxn ang="0">
                <a:pos x="connsiteX0" y="connsiteY0"/>
              </a:cxn>
              <a:cxn ang="0">
                <a:pos x="connsiteX1" y="connsiteY1"/>
              </a:cxn>
            </a:cxnLst>
            <a:rect l="l" t="t" r="r" b="b"/>
            <a:pathLst>
              <a:path w="2152891" h="11575">
                <a:moveTo>
                  <a:pt x="0" y="11575"/>
                </a:moveTo>
                <a:lnTo>
                  <a:pt x="2152891" y="0"/>
                </a:ln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flipH="1">
            <a:off x="4191000" y="2819400"/>
            <a:ext cx="914400" cy="274319"/>
          </a:xfrm>
          <a:custGeom>
            <a:avLst/>
            <a:gdLst>
              <a:gd name="connsiteX0" fmla="*/ 0 w 2152891"/>
              <a:gd name="connsiteY0" fmla="*/ 11575 h 11575"/>
              <a:gd name="connsiteX1" fmla="*/ 2152891 w 2152891"/>
              <a:gd name="connsiteY1" fmla="*/ 0 h 11575"/>
            </a:gdLst>
            <a:ahLst/>
            <a:cxnLst>
              <a:cxn ang="0">
                <a:pos x="connsiteX0" y="connsiteY0"/>
              </a:cxn>
              <a:cxn ang="0">
                <a:pos x="connsiteX1" y="connsiteY1"/>
              </a:cxn>
            </a:cxnLst>
            <a:rect l="l" t="t" r="r" b="b"/>
            <a:pathLst>
              <a:path w="2152891" h="11575">
                <a:moveTo>
                  <a:pt x="0" y="11575"/>
                </a:moveTo>
                <a:lnTo>
                  <a:pt x="2152891" y="0"/>
                </a:ln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7543800" y="1981200"/>
            <a:ext cx="1143000" cy="685800"/>
          </a:xfrm>
          <a:custGeom>
            <a:avLst/>
            <a:gdLst>
              <a:gd name="connsiteX0" fmla="*/ 971915 w 1677971"/>
              <a:gd name="connsiteY0" fmla="*/ 69448 h 868101"/>
              <a:gd name="connsiteX1" fmla="*/ 856168 w 1677971"/>
              <a:gd name="connsiteY1" fmla="*/ 46299 h 868101"/>
              <a:gd name="connsiteX2" fmla="*/ 798295 w 1677971"/>
              <a:gd name="connsiteY2" fmla="*/ 34724 h 868101"/>
              <a:gd name="connsiteX3" fmla="*/ 300583 w 1677971"/>
              <a:gd name="connsiteY3" fmla="*/ 46299 h 868101"/>
              <a:gd name="connsiteX4" fmla="*/ 207986 w 1677971"/>
              <a:gd name="connsiteY4" fmla="*/ 57874 h 868101"/>
              <a:gd name="connsiteX5" fmla="*/ 150112 w 1677971"/>
              <a:gd name="connsiteY5" fmla="*/ 104172 h 868101"/>
              <a:gd name="connsiteX6" fmla="*/ 115388 w 1677971"/>
              <a:gd name="connsiteY6" fmla="*/ 127322 h 868101"/>
              <a:gd name="connsiteX7" fmla="*/ 45940 w 1677971"/>
              <a:gd name="connsiteY7" fmla="*/ 243069 h 868101"/>
              <a:gd name="connsiteX8" fmla="*/ 22791 w 1677971"/>
              <a:gd name="connsiteY8" fmla="*/ 277793 h 868101"/>
              <a:gd name="connsiteX9" fmla="*/ 22791 w 1677971"/>
              <a:gd name="connsiteY9" fmla="*/ 486137 h 868101"/>
              <a:gd name="connsiteX10" fmla="*/ 45940 w 1677971"/>
              <a:gd name="connsiteY10" fmla="*/ 520861 h 868101"/>
              <a:gd name="connsiteX11" fmla="*/ 80664 w 1677971"/>
              <a:gd name="connsiteY11" fmla="*/ 567160 h 868101"/>
              <a:gd name="connsiteX12" fmla="*/ 103814 w 1677971"/>
              <a:gd name="connsiteY12" fmla="*/ 601884 h 868101"/>
              <a:gd name="connsiteX13" fmla="*/ 161687 w 1677971"/>
              <a:gd name="connsiteY13" fmla="*/ 648182 h 868101"/>
              <a:gd name="connsiteX14" fmla="*/ 231135 w 1677971"/>
              <a:gd name="connsiteY14" fmla="*/ 694481 h 868101"/>
              <a:gd name="connsiteX15" fmla="*/ 277434 w 1677971"/>
              <a:gd name="connsiteY15" fmla="*/ 729205 h 868101"/>
              <a:gd name="connsiteX16" fmla="*/ 312158 w 1677971"/>
              <a:gd name="connsiteY16" fmla="*/ 740780 h 868101"/>
              <a:gd name="connsiteX17" fmla="*/ 346882 w 1677971"/>
              <a:gd name="connsiteY17" fmla="*/ 763929 h 868101"/>
              <a:gd name="connsiteX18" fmla="*/ 416330 w 1677971"/>
              <a:gd name="connsiteY18" fmla="*/ 787079 h 868101"/>
              <a:gd name="connsiteX19" fmla="*/ 451054 w 1677971"/>
              <a:gd name="connsiteY19" fmla="*/ 810228 h 868101"/>
              <a:gd name="connsiteX20" fmla="*/ 497353 w 1677971"/>
              <a:gd name="connsiteY20" fmla="*/ 821803 h 868101"/>
              <a:gd name="connsiteX21" fmla="*/ 532077 w 1677971"/>
              <a:gd name="connsiteY21" fmla="*/ 833377 h 868101"/>
              <a:gd name="connsiteX22" fmla="*/ 601525 w 1677971"/>
              <a:gd name="connsiteY22" fmla="*/ 844952 h 868101"/>
              <a:gd name="connsiteX23" fmla="*/ 798295 w 1677971"/>
              <a:gd name="connsiteY23" fmla="*/ 868101 h 868101"/>
              <a:gd name="connsiteX24" fmla="*/ 1238133 w 1677971"/>
              <a:gd name="connsiteY24" fmla="*/ 856527 h 868101"/>
              <a:gd name="connsiteX25" fmla="*/ 1353879 w 1677971"/>
              <a:gd name="connsiteY25" fmla="*/ 833377 h 868101"/>
              <a:gd name="connsiteX26" fmla="*/ 1446477 w 1677971"/>
              <a:gd name="connsiteY26" fmla="*/ 810228 h 868101"/>
              <a:gd name="connsiteX27" fmla="*/ 1515925 w 1677971"/>
              <a:gd name="connsiteY27" fmla="*/ 763929 h 868101"/>
              <a:gd name="connsiteX28" fmla="*/ 1596948 w 1677971"/>
              <a:gd name="connsiteY28" fmla="*/ 706056 h 868101"/>
              <a:gd name="connsiteX29" fmla="*/ 1666396 w 1677971"/>
              <a:gd name="connsiteY29" fmla="*/ 567160 h 868101"/>
              <a:gd name="connsiteX30" fmla="*/ 1677971 w 1677971"/>
              <a:gd name="connsiteY30" fmla="*/ 532436 h 868101"/>
              <a:gd name="connsiteX31" fmla="*/ 1654821 w 1677971"/>
              <a:gd name="connsiteY31" fmla="*/ 347241 h 868101"/>
              <a:gd name="connsiteX32" fmla="*/ 1631672 w 1677971"/>
              <a:gd name="connsiteY32" fmla="*/ 300942 h 868101"/>
              <a:gd name="connsiteX33" fmla="*/ 1596948 w 1677971"/>
              <a:gd name="connsiteY33" fmla="*/ 231494 h 868101"/>
              <a:gd name="connsiteX34" fmla="*/ 1562224 w 1677971"/>
              <a:gd name="connsiteY34" fmla="*/ 196770 h 868101"/>
              <a:gd name="connsiteX35" fmla="*/ 1492776 w 1677971"/>
              <a:gd name="connsiteY35" fmla="*/ 115747 h 868101"/>
              <a:gd name="connsiteX36" fmla="*/ 1423328 w 1677971"/>
              <a:gd name="connsiteY36" fmla="*/ 69448 h 868101"/>
              <a:gd name="connsiteX37" fmla="*/ 1377029 w 1677971"/>
              <a:gd name="connsiteY37" fmla="*/ 57874 h 868101"/>
              <a:gd name="connsiteX38" fmla="*/ 1307581 w 1677971"/>
              <a:gd name="connsiteY38" fmla="*/ 34724 h 868101"/>
              <a:gd name="connsiteX39" fmla="*/ 1145535 w 1677971"/>
              <a:gd name="connsiteY39" fmla="*/ 0 h 868101"/>
              <a:gd name="connsiteX40" fmla="*/ 856168 w 1677971"/>
              <a:gd name="connsiteY40" fmla="*/ 11575 h 868101"/>
              <a:gd name="connsiteX41" fmla="*/ 763571 w 1677971"/>
              <a:gd name="connsiteY41" fmla="*/ 23150 h 868101"/>
              <a:gd name="connsiteX42" fmla="*/ 694122 w 1677971"/>
              <a:gd name="connsiteY42" fmla="*/ 34724 h 868101"/>
              <a:gd name="connsiteX43" fmla="*/ 578376 w 1677971"/>
              <a:gd name="connsiteY43" fmla="*/ 34724 h 86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77971" h="868101">
                <a:moveTo>
                  <a:pt x="971915" y="69448"/>
                </a:moveTo>
                <a:lnTo>
                  <a:pt x="856168" y="46299"/>
                </a:lnTo>
                <a:lnTo>
                  <a:pt x="798295" y="34724"/>
                </a:lnTo>
                <a:lnTo>
                  <a:pt x="300583" y="46299"/>
                </a:lnTo>
                <a:cubicBezTo>
                  <a:pt x="269501" y="47518"/>
                  <a:pt x="237996" y="49689"/>
                  <a:pt x="207986" y="57874"/>
                </a:cubicBezTo>
                <a:cubicBezTo>
                  <a:pt x="180962" y="65244"/>
                  <a:pt x="169935" y="88313"/>
                  <a:pt x="150112" y="104172"/>
                </a:cubicBezTo>
                <a:cubicBezTo>
                  <a:pt x="139249" y="112862"/>
                  <a:pt x="126963" y="119605"/>
                  <a:pt x="115388" y="127322"/>
                </a:cubicBezTo>
                <a:cubicBezTo>
                  <a:pt x="79796" y="198506"/>
                  <a:pt x="101810" y="159263"/>
                  <a:pt x="45940" y="243069"/>
                </a:cubicBezTo>
                <a:lnTo>
                  <a:pt x="22791" y="277793"/>
                </a:lnTo>
                <a:cubicBezTo>
                  <a:pt x="5146" y="366014"/>
                  <a:pt x="0" y="364585"/>
                  <a:pt x="22791" y="486137"/>
                </a:cubicBezTo>
                <a:cubicBezTo>
                  <a:pt x="25355" y="499810"/>
                  <a:pt x="37854" y="509541"/>
                  <a:pt x="45940" y="520861"/>
                </a:cubicBezTo>
                <a:cubicBezTo>
                  <a:pt x="57153" y="536559"/>
                  <a:pt x="69451" y="551462"/>
                  <a:pt x="80664" y="567160"/>
                </a:cubicBezTo>
                <a:cubicBezTo>
                  <a:pt x="88750" y="578480"/>
                  <a:pt x="93977" y="592047"/>
                  <a:pt x="103814" y="601884"/>
                </a:cubicBezTo>
                <a:cubicBezTo>
                  <a:pt x="121283" y="619353"/>
                  <a:pt x="141708" y="633652"/>
                  <a:pt x="161687" y="648182"/>
                </a:cubicBezTo>
                <a:cubicBezTo>
                  <a:pt x="184188" y="664546"/>
                  <a:pt x="208877" y="677788"/>
                  <a:pt x="231135" y="694481"/>
                </a:cubicBezTo>
                <a:cubicBezTo>
                  <a:pt x="246568" y="706056"/>
                  <a:pt x="260685" y="719634"/>
                  <a:pt x="277434" y="729205"/>
                </a:cubicBezTo>
                <a:cubicBezTo>
                  <a:pt x="288027" y="735258"/>
                  <a:pt x="301245" y="735324"/>
                  <a:pt x="312158" y="740780"/>
                </a:cubicBezTo>
                <a:cubicBezTo>
                  <a:pt x="324600" y="747001"/>
                  <a:pt x="334170" y="758279"/>
                  <a:pt x="346882" y="763929"/>
                </a:cubicBezTo>
                <a:cubicBezTo>
                  <a:pt x="369180" y="773839"/>
                  <a:pt x="396027" y="773544"/>
                  <a:pt x="416330" y="787079"/>
                </a:cubicBezTo>
                <a:cubicBezTo>
                  <a:pt x="427905" y="794795"/>
                  <a:pt x="438268" y="804748"/>
                  <a:pt x="451054" y="810228"/>
                </a:cubicBezTo>
                <a:cubicBezTo>
                  <a:pt x="465676" y="816494"/>
                  <a:pt x="482057" y="817433"/>
                  <a:pt x="497353" y="821803"/>
                </a:cubicBezTo>
                <a:cubicBezTo>
                  <a:pt x="509084" y="825155"/>
                  <a:pt x="520167" y="830730"/>
                  <a:pt x="532077" y="833377"/>
                </a:cubicBezTo>
                <a:cubicBezTo>
                  <a:pt x="554987" y="838468"/>
                  <a:pt x="578329" y="841383"/>
                  <a:pt x="601525" y="844952"/>
                </a:cubicBezTo>
                <a:cubicBezTo>
                  <a:pt x="696567" y="859574"/>
                  <a:pt x="690032" y="857275"/>
                  <a:pt x="798295" y="868101"/>
                </a:cubicBezTo>
                <a:lnTo>
                  <a:pt x="1238133" y="856527"/>
                </a:lnTo>
                <a:cubicBezTo>
                  <a:pt x="1327080" y="852574"/>
                  <a:pt x="1295131" y="849399"/>
                  <a:pt x="1353879" y="833377"/>
                </a:cubicBezTo>
                <a:cubicBezTo>
                  <a:pt x="1384574" y="825006"/>
                  <a:pt x="1446477" y="810228"/>
                  <a:pt x="1446477" y="810228"/>
                </a:cubicBezTo>
                <a:cubicBezTo>
                  <a:pt x="1469626" y="794795"/>
                  <a:pt x="1493667" y="780622"/>
                  <a:pt x="1515925" y="763929"/>
                </a:cubicBezTo>
                <a:cubicBezTo>
                  <a:pt x="1573353" y="720858"/>
                  <a:pt x="1546173" y="739906"/>
                  <a:pt x="1596948" y="706056"/>
                </a:cubicBezTo>
                <a:cubicBezTo>
                  <a:pt x="1656784" y="616303"/>
                  <a:pt x="1634448" y="663004"/>
                  <a:pt x="1666396" y="567160"/>
                </a:cubicBezTo>
                <a:lnTo>
                  <a:pt x="1677971" y="532436"/>
                </a:lnTo>
                <a:cubicBezTo>
                  <a:pt x="1674605" y="492043"/>
                  <a:pt x="1674401" y="399455"/>
                  <a:pt x="1654821" y="347241"/>
                </a:cubicBezTo>
                <a:cubicBezTo>
                  <a:pt x="1648763" y="331085"/>
                  <a:pt x="1638469" y="316801"/>
                  <a:pt x="1631672" y="300942"/>
                </a:cubicBezTo>
                <a:cubicBezTo>
                  <a:pt x="1613249" y="257954"/>
                  <a:pt x="1629657" y="270745"/>
                  <a:pt x="1596948" y="231494"/>
                </a:cubicBezTo>
                <a:cubicBezTo>
                  <a:pt x="1586469" y="218919"/>
                  <a:pt x="1572877" y="209198"/>
                  <a:pt x="1562224" y="196770"/>
                </a:cubicBezTo>
                <a:cubicBezTo>
                  <a:pt x="1531157" y="160526"/>
                  <a:pt x="1529704" y="144469"/>
                  <a:pt x="1492776" y="115747"/>
                </a:cubicBezTo>
                <a:cubicBezTo>
                  <a:pt x="1470815" y="98666"/>
                  <a:pt x="1450320" y="76195"/>
                  <a:pt x="1423328" y="69448"/>
                </a:cubicBezTo>
                <a:cubicBezTo>
                  <a:pt x="1407895" y="65590"/>
                  <a:pt x="1392266" y="62445"/>
                  <a:pt x="1377029" y="57874"/>
                </a:cubicBezTo>
                <a:cubicBezTo>
                  <a:pt x="1353656" y="50862"/>
                  <a:pt x="1331254" y="40642"/>
                  <a:pt x="1307581" y="34724"/>
                </a:cubicBezTo>
                <a:cubicBezTo>
                  <a:pt x="1192215" y="5883"/>
                  <a:pt x="1246366" y="16806"/>
                  <a:pt x="1145535" y="0"/>
                </a:cubicBezTo>
                <a:cubicBezTo>
                  <a:pt x="1049079" y="3858"/>
                  <a:pt x="952524" y="5735"/>
                  <a:pt x="856168" y="11575"/>
                </a:cubicBezTo>
                <a:cubicBezTo>
                  <a:pt x="825119" y="13457"/>
                  <a:pt x="794364" y="18751"/>
                  <a:pt x="763571" y="23150"/>
                </a:cubicBezTo>
                <a:cubicBezTo>
                  <a:pt x="740338" y="26469"/>
                  <a:pt x="717545" y="33260"/>
                  <a:pt x="694122" y="34724"/>
                </a:cubicBezTo>
                <a:cubicBezTo>
                  <a:pt x="655615" y="37131"/>
                  <a:pt x="616958" y="34724"/>
                  <a:pt x="578376" y="34724"/>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2743200" y="1371600"/>
            <a:ext cx="1066800" cy="609600"/>
          </a:xfrm>
          <a:custGeom>
            <a:avLst/>
            <a:gdLst>
              <a:gd name="connsiteX0" fmla="*/ 971915 w 1677971"/>
              <a:gd name="connsiteY0" fmla="*/ 69448 h 868101"/>
              <a:gd name="connsiteX1" fmla="*/ 856168 w 1677971"/>
              <a:gd name="connsiteY1" fmla="*/ 46299 h 868101"/>
              <a:gd name="connsiteX2" fmla="*/ 798295 w 1677971"/>
              <a:gd name="connsiteY2" fmla="*/ 34724 h 868101"/>
              <a:gd name="connsiteX3" fmla="*/ 300583 w 1677971"/>
              <a:gd name="connsiteY3" fmla="*/ 46299 h 868101"/>
              <a:gd name="connsiteX4" fmla="*/ 207986 w 1677971"/>
              <a:gd name="connsiteY4" fmla="*/ 57874 h 868101"/>
              <a:gd name="connsiteX5" fmla="*/ 150112 w 1677971"/>
              <a:gd name="connsiteY5" fmla="*/ 104172 h 868101"/>
              <a:gd name="connsiteX6" fmla="*/ 115388 w 1677971"/>
              <a:gd name="connsiteY6" fmla="*/ 127322 h 868101"/>
              <a:gd name="connsiteX7" fmla="*/ 45940 w 1677971"/>
              <a:gd name="connsiteY7" fmla="*/ 243069 h 868101"/>
              <a:gd name="connsiteX8" fmla="*/ 22791 w 1677971"/>
              <a:gd name="connsiteY8" fmla="*/ 277793 h 868101"/>
              <a:gd name="connsiteX9" fmla="*/ 22791 w 1677971"/>
              <a:gd name="connsiteY9" fmla="*/ 486137 h 868101"/>
              <a:gd name="connsiteX10" fmla="*/ 45940 w 1677971"/>
              <a:gd name="connsiteY10" fmla="*/ 520861 h 868101"/>
              <a:gd name="connsiteX11" fmla="*/ 80664 w 1677971"/>
              <a:gd name="connsiteY11" fmla="*/ 567160 h 868101"/>
              <a:gd name="connsiteX12" fmla="*/ 103814 w 1677971"/>
              <a:gd name="connsiteY12" fmla="*/ 601884 h 868101"/>
              <a:gd name="connsiteX13" fmla="*/ 161687 w 1677971"/>
              <a:gd name="connsiteY13" fmla="*/ 648182 h 868101"/>
              <a:gd name="connsiteX14" fmla="*/ 231135 w 1677971"/>
              <a:gd name="connsiteY14" fmla="*/ 694481 h 868101"/>
              <a:gd name="connsiteX15" fmla="*/ 277434 w 1677971"/>
              <a:gd name="connsiteY15" fmla="*/ 729205 h 868101"/>
              <a:gd name="connsiteX16" fmla="*/ 312158 w 1677971"/>
              <a:gd name="connsiteY16" fmla="*/ 740780 h 868101"/>
              <a:gd name="connsiteX17" fmla="*/ 346882 w 1677971"/>
              <a:gd name="connsiteY17" fmla="*/ 763929 h 868101"/>
              <a:gd name="connsiteX18" fmla="*/ 416330 w 1677971"/>
              <a:gd name="connsiteY18" fmla="*/ 787079 h 868101"/>
              <a:gd name="connsiteX19" fmla="*/ 451054 w 1677971"/>
              <a:gd name="connsiteY19" fmla="*/ 810228 h 868101"/>
              <a:gd name="connsiteX20" fmla="*/ 497353 w 1677971"/>
              <a:gd name="connsiteY20" fmla="*/ 821803 h 868101"/>
              <a:gd name="connsiteX21" fmla="*/ 532077 w 1677971"/>
              <a:gd name="connsiteY21" fmla="*/ 833377 h 868101"/>
              <a:gd name="connsiteX22" fmla="*/ 601525 w 1677971"/>
              <a:gd name="connsiteY22" fmla="*/ 844952 h 868101"/>
              <a:gd name="connsiteX23" fmla="*/ 798295 w 1677971"/>
              <a:gd name="connsiteY23" fmla="*/ 868101 h 868101"/>
              <a:gd name="connsiteX24" fmla="*/ 1238133 w 1677971"/>
              <a:gd name="connsiteY24" fmla="*/ 856527 h 868101"/>
              <a:gd name="connsiteX25" fmla="*/ 1353879 w 1677971"/>
              <a:gd name="connsiteY25" fmla="*/ 833377 h 868101"/>
              <a:gd name="connsiteX26" fmla="*/ 1446477 w 1677971"/>
              <a:gd name="connsiteY26" fmla="*/ 810228 h 868101"/>
              <a:gd name="connsiteX27" fmla="*/ 1515925 w 1677971"/>
              <a:gd name="connsiteY27" fmla="*/ 763929 h 868101"/>
              <a:gd name="connsiteX28" fmla="*/ 1596948 w 1677971"/>
              <a:gd name="connsiteY28" fmla="*/ 706056 h 868101"/>
              <a:gd name="connsiteX29" fmla="*/ 1666396 w 1677971"/>
              <a:gd name="connsiteY29" fmla="*/ 567160 h 868101"/>
              <a:gd name="connsiteX30" fmla="*/ 1677971 w 1677971"/>
              <a:gd name="connsiteY30" fmla="*/ 532436 h 868101"/>
              <a:gd name="connsiteX31" fmla="*/ 1654821 w 1677971"/>
              <a:gd name="connsiteY31" fmla="*/ 347241 h 868101"/>
              <a:gd name="connsiteX32" fmla="*/ 1631672 w 1677971"/>
              <a:gd name="connsiteY32" fmla="*/ 300942 h 868101"/>
              <a:gd name="connsiteX33" fmla="*/ 1596948 w 1677971"/>
              <a:gd name="connsiteY33" fmla="*/ 231494 h 868101"/>
              <a:gd name="connsiteX34" fmla="*/ 1562224 w 1677971"/>
              <a:gd name="connsiteY34" fmla="*/ 196770 h 868101"/>
              <a:gd name="connsiteX35" fmla="*/ 1492776 w 1677971"/>
              <a:gd name="connsiteY35" fmla="*/ 115747 h 868101"/>
              <a:gd name="connsiteX36" fmla="*/ 1423328 w 1677971"/>
              <a:gd name="connsiteY36" fmla="*/ 69448 h 868101"/>
              <a:gd name="connsiteX37" fmla="*/ 1377029 w 1677971"/>
              <a:gd name="connsiteY37" fmla="*/ 57874 h 868101"/>
              <a:gd name="connsiteX38" fmla="*/ 1307581 w 1677971"/>
              <a:gd name="connsiteY38" fmla="*/ 34724 h 868101"/>
              <a:gd name="connsiteX39" fmla="*/ 1145535 w 1677971"/>
              <a:gd name="connsiteY39" fmla="*/ 0 h 868101"/>
              <a:gd name="connsiteX40" fmla="*/ 856168 w 1677971"/>
              <a:gd name="connsiteY40" fmla="*/ 11575 h 868101"/>
              <a:gd name="connsiteX41" fmla="*/ 763571 w 1677971"/>
              <a:gd name="connsiteY41" fmla="*/ 23150 h 868101"/>
              <a:gd name="connsiteX42" fmla="*/ 694122 w 1677971"/>
              <a:gd name="connsiteY42" fmla="*/ 34724 h 868101"/>
              <a:gd name="connsiteX43" fmla="*/ 578376 w 1677971"/>
              <a:gd name="connsiteY43" fmla="*/ 34724 h 86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77971" h="868101">
                <a:moveTo>
                  <a:pt x="971915" y="69448"/>
                </a:moveTo>
                <a:lnTo>
                  <a:pt x="856168" y="46299"/>
                </a:lnTo>
                <a:lnTo>
                  <a:pt x="798295" y="34724"/>
                </a:lnTo>
                <a:lnTo>
                  <a:pt x="300583" y="46299"/>
                </a:lnTo>
                <a:cubicBezTo>
                  <a:pt x="269501" y="47518"/>
                  <a:pt x="237996" y="49689"/>
                  <a:pt x="207986" y="57874"/>
                </a:cubicBezTo>
                <a:cubicBezTo>
                  <a:pt x="180962" y="65244"/>
                  <a:pt x="169935" y="88313"/>
                  <a:pt x="150112" y="104172"/>
                </a:cubicBezTo>
                <a:cubicBezTo>
                  <a:pt x="139249" y="112862"/>
                  <a:pt x="126963" y="119605"/>
                  <a:pt x="115388" y="127322"/>
                </a:cubicBezTo>
                <a:cubicBezTo>
                  <a:pt x="79796" y="198506"/>
                  <a:pt x="101810" y="159263"/>
                  <a:pt x="45940" y="243069"/>
                </a:cubicBezTo>
                <a:lnTo>
                  <a:pt x="22791" y="277793"/>
                </a:lnTo>
                <a:cubicBezTo>
                  <a:pt x="5146" y="366014"/>
                  <a:pt x="0" y="364585"/>
                  <a:pt x="22791" y="486137"/>
                </a:cubicBezTo>
                <a:cubicBezTo>
                  <a:pt x="25355" y="499810"/>
                  <a:pt x="37854" y="509541"/>
                  <a:pt x="45940" y="520861"/>
                </a:cubicBezTo>
                <a:cubicBezTo>
                  <a:pt x="57153" y="536559"/>
                  <a:pt x="69451" y="551462"/>
                  <a:pt x="80664" y="567160"/>
                </a:cubicBezTo>
                <a:cubicBezTo>
                  <a:pt x="88750" y="578480"/>
                  <a:pt x="93977" y="592047"/>
                  <a:pt x="103814" y="601884"/>
                </a:cubicBezTo>
                <a:cubicBezTo>
                  <a:pt x="121283" y="619353"/>
                  <a:pt x="141708" y="633652"/>
                  <a:pt x="161687" y="648182"/>
                </a:cubicBezTo>
                <a:cubicBezTo>
                  <a:pt x="184188" y="664546"/>
                  <a:pt x="208877" y="677788"/>
                  <a:pt x="231135" y="694481"/>
                </a:cubicBezTo>
                <a:cubicBezTo>
                  <a:pt x="246568" y="706056"/>
                  <a:pt x="260685" y="719634"/>
                  <a:pt x="277434" y="729205"/>
                </a:cubicBezTo>
                <a:cubicBezTo>
                  <a:pt x="288027" y="735258"/>
                  <a:pt x="301245" y="735324"/>
                  <a:pt x="312158" y="740780"/>
                </a:cubicBezTo>
                <a:cubicBezTo>
                  <a:pt x="324600" y="747001"/>
                  <a:pt x="334170" y="758279"/>
                  <a:pt x="346882" y="763929"/>
                </a:cubicBezTo>
                <a:cubicBezTo>
                  <a:pt x="369180" y="773839"/>
                  <a:pt x="396027" y="773544"/>
                  <a:pt x="416330" y="787079"/>
                </a:cubicBezTo>
                <a:cubicBezTo>
                  <a:pt x="427905" y="794795"/>
                  <a:pt x="438268" y="804748"/>
                  <a:pt x="451054" y="810228"/>
                </a:cubicBezTo>
                <a:cubicBezTo>
                  <a:pt x="465676" y="816494"/>
                  <a:pt x="482057" y="817433"/>
                  <a:pt x="497353" y="821803"/>
                </a:cubicBezTo>
                <a:cubicBezTo>
                  <a:pt x="509084" y="825155"/>
                  <a:pt x="520167" y="830730"/>
                  <a:pt x="532077" y="833377"/>
                </a:cubicBezTo>
                <a:cubicBezTo>
                  <a:pt x="554987" y="838468"/>
                  <a:pt x="578329" y="841383"/>
                  <a:pt x="601525" y="844952"/>
                </a:cubicBezTo>
                <a:cubicBezTo>
                  <a:pt x="696567" y="859574"/>
                  <a:pt x="690032" y="857275"/>
                  <a:pt x="798295" y="868101"/>
                </a:cubicBezTo>
                <a:lnTo>
                  <a:pt x="1238133" y="856527"/>
                </a:lnTo>
                <a:cubicBezTo>
                  <a:pt x="1327080" y="852574"/>
                  <a:pt x="1295131" y="849399"/>
                  <a:pt x="1353879" y="833377"/>
                </a:cubicBezTo>
                <a:cubicBezTo>
                  <a:pt x="1384574" y="825006"/>
                  <a:pt x="1446477" y="810228"/>
                  <a:pt x="1446477" y="810228"/>
                </a:cubicBezTo>
                <a:cubicBezTo>
                  <a:pt x="1469626" y="794795"/>
                  <a:pt x="1493667" y="780622"/>
                  <a:pt x="1515925" y="763929"/>
                </a:cubicBezTo>
                <a:cubicBezTo>
                  <a:pt x="1573353" y="720858"/>
                  <a:pt x="1546173" y="739906"/>
                  <a:pt x="1596948" y="706056"/>
                </a:cubicBezTo>
                <a:cubicBezTo>
                  <a:pt x="1656784" y="616303"/>
                  <a:pt x="1634448" y="663004"/>
                  <a:pt x="1666396" y="567160"/>
                </a:cubicBezTo>
                <a:lnTo>
                  <a:pt x="1677971" y="532436"/>
                </a:lnTo>
                <a:cubicBezTo>
                  <a:pt x="1674605" y="492043"/>
                  <a:pt x="1674401" y="399455"/>
                  <a:pt x="1654821" y="347241"/>
                </a:cubicBezTo>
                <a:cubicBezTo>
                  <a:pt x="1648763" y="331085"/>
                  <a:pt x="1638469" y="316801"/>
                  <a:pt x="1631672" y="300942"/>
                </a:cubicBezTo>
                <a:cubicBezTo>
                  <a:pt x="1613249" y="257954"/>
                  <a:pt x="1629657" y="270745"/>
                  <a:pt x="1596948" y="231494"/>
                </a:cubicBezTo>
                <a:cubicBezTo>
                  <a:pt x="1586469" y="218919"/>
                  <a:pt x="1572877" y="209198"/>
                  <a:pt x="1562224" y="196770"/>
                </a:cubicBezTo>
                <a:cubicBezTo>
                  <a:pt x="1531157" y="160526"/>
                  <a:pt x="1529704" y="144469"/>
                  <a:pt x="1492776" y="115747"/>
                </a:cubicBezTo>
                <a:cubicBezTo>
                  <a:pt x="1470815" y="98666"/>
                  <a:pt x="1450320" y="76195"/>
                  <a:pt x="1423328" y="69448"/>
                </a:cubicBezTo>
                <a:cubicBezTo>
                  <a:pt x="1407895" y="65590"/>
                  <a:pt x="1392266" y="62445"/>
                  <a:pt x="1377029" y="57874"/>
                </a:cubicBezTo>
                <a:cubicBezTo>
                  <a:pt x="1353656" y="50862"/>
                  <a:pt x="1331254" y="40642"/>
                  <a:pt x="1307581" y="34724"/>
                </a:cubicBezTo>
                <a:cubicBezTo>
                  <a:pt x="1192215" y="5883"/>
                  <a:pt x="1246366" y="16806"/>
                  <a:pt x="1145535" y="0"/>
                </a:cubicBezTo>
                <a:cubicBezTo>
                  <a:pt x="1049079" y="3858"/>
                  <a:pt x="952524" y="5735"/>
                  <a:pt x="856168" y="11575"/>
                </a:cubicBezTo>
                <a:cubicBezTo>
                  <a:pt x="825119" y="13457"/>
                  <a:pt x="794364" y="18751"/>
                  <a:pt x="763571" y="23150"/>
                </a:cubicBezTo>
                <a:cubicBezTo>
                  <a:pt x="740338" y="26469"/>
                  <a:pt x="717545" y="33260"/>
                  <a:pt x="694122" y="34724"/>
                </a:cubicBezTo>
                <a:cubicBezTo>
                  <a:pt x="655615" y="37131"/>
                  <a:pt x="616958" y="34724"/>
                  <a:pt x="578376" y="34724"/>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457200" y="4572000"/>
            <a:ext cx="1143000" cy="685800"/>
          </a:xfrm>
          <a:custGeom>
            <a:avLst/>
            <a:gdLst>
              <a:gd name="connsiteX0" fmla="*/ 971915 w 1677971"/>
              <a:gd name="connsiteY0" fmla="*/ 69448 h 868101"/>
              <a:gd name="connsiteX1" fmla="*/ 856168 w 1677971"/>
              <a:gd name="connsiteY1" fmla="*/ 46299 h 868101"/>
              <a:gd name="connsiteX2" fmla="*/ 798295 w 1677971"/>
              <a:gd name="connsiteY2" fmla="*/ 34724 h 868101"/>
              <a:gd name="connsiteX3" fmla="*/ 300583 w 1677971"/>
              <a:gd name="connsiteY3" fmla="*/ 46299 h 868101"/>
              <a:gd name="connsiteX4" fmla="*/ 207986 w 1677971"/>
              <a:gd name="connsiteY4" fmla="*/ 57874 h 868101"/>
              <a:gd name="connsiteX5" fmla="*/ 150112 w 1677971"/>
              <a:gd name="connsiteY5" fmla="*/ 104172 h 868101"/>
              <a:gd name="connsiteX6" fmla="*/ 115388 w 1677971"/>
              <a:gd name="connsiteY6" fmla="*/ 127322 h 868101"/>
              <a:gd name="connsiteX7" fmla="*/ 45940 w 1677971"/>
              <a:gd name="connsiteY7" fmla="*/ 243069 h 868101"/>
              <a:gd name="connsiteX8" fmla="*/ 22791 w 1677971"/>
              <a:gd name="connsiteY8" fmla="*/ 277793 h 868101"/>
              <a:gd name="connsiteX9" fmla="*/ 22791 w 1677971"/>
              <a:gd name="connsiteY9" fmla="*/ 486137 h 868101"/>
              <a:gd name="connsiteX10" fmla="*/ 45940 w 1677971"/>
              <a:gd name="connsiteY10" fmla="*/ 520861 h 868101"/>
              <a:gd name="connsiteX11" fmla="*/ 80664 w 1677971"/>
              <a:gd name="connsiteY11" fmla="*/ 567160 h 868101"/>
              <a:gd name="connsiteX12" fmla="*/ 103814 w 1677971"/>
              <a:gd name="connsiteY12" fmla="*/ 601884 h 868101"/>
              <a:gd name="connsiteX13" fmla="*/ 161687 w 1677971"/>
              <a:gd name="connsiteY13" fmla="*/ 648182 h 868101"/>
              <a:gd name="connsiteX14" fmla="*/ 231135 w 1677971"/>
              <a:gd name="connsiteY14" fmla="*/ 694481 h 868101"/>
              <a:gd name="connsiteX15" fmla="*/ 277434 w 1677971"/>
              <a:gd name="connsiteY15" fmla="*/ 729205 h 868101"/>
              <a:gd name="connsiteX16" fmla="*/ 312158 w 1677971"/>
              <a:gd name="connsiteY16" fmla="*/ 740780 h 868101"/>
              <a:gd name="connsiteX17" fmla="*/ 346882 w 1677971"/>
              <a:gd name="connsiteY17" fmla="*/ 763929 h 868101"/>
              <a:gd name="connsiteX18" fmla="*/ 416330 w 1677971"/>
              <a:gd name="connsiteY18" fmla="*/ 787079 h 868101"/>
              <a:gd name="connsiteX19" fmla="*/ 451054 w 1677971"/>
              <a:gd name="connsiteY19" fmla="*/ 810228 h 868101"/>
              <a:gd name="connsiteX20" fmla="*/ 497353 w 1677971"/>
              <a:gd name="connsiteY20" fmla="*/ 821803 h 868101"/>
              <a:gd name="connsiteX21" fmla="*/ 532077 w 1677971"/>
              <a:gd name="connsiteY21" fmla="*/ 833377 h 868101"/>
              <a:gd name="connsiteX22" fmla="*/ 601525 w 1677971"/>
              <a:gd name="connsiteY22" fmla="*/ 844952 h 868101"/>
              <a:gd name="connsiteX23" fmla="*/ 798295 w 1677971"/>
              <a:gd name="connsiteY23" fmla="*/ 868101 h 868101"/>
              <a:gd name="connsiteX24" fmla="*/ 1238133 w 1677971"/>
              <a:gd name="connsiteY24" fmla="*/ 856527 h 868101"/>
              <a:gd name="connsiteX25" fmla="*/ 1353879 w 1677971"/>
              <a:gd name="connsiteY25" fmla="*/ 833377 h 868101"/>
              <a:gd name="connsiteX26" fmla="*/ 1446477 w 1677971"/>
              <a:gd name="connsiteY26" fmla="*/ 810228 h 868101"/>
              <a:gd name="connsiteX27" fmla="*/ 1515925 w 1677971"/>
              <a:gd name="connsiteY27" fmla="*/ 763929 h 868101"/>
              <a:gd name="connsiteX28" fmla="*/ 1596948 w 1677971"/>
              <a:gd name="connsiteY28" fmla="*/ 706056 h 868101"/>
              <a:gd name="connsiteX29" fmla="*/ 1666396 w 1677971"/>
              <a:gd name="connsiteY29" fmla="*/ 567160 h 868101"/>
              <a:gd name="connsiteX30" fmla="*/ 1677971 w 1677971"/>
              <a:gd name="connsiteY30" fmla="*/ 532436 h 868101"/>
              <a:gd name="connsiteX31" fmla="*/ 1654821 w 1677971"/>
              <a:gd name="connsiteY31" fmla="*/ 347241 h 868101"/>
              <a:gd name="connsiteX32" fmla="*/ 1631672 w 1677971"/>
              <a:gd name="connsiteY32" fmla="*/ 300942 h 868101"/>
              <a:gd name="connsiteX33" fmla="*/ 1596948 w 1677971"/>
              <a:gd name="connsiteY33" fmla="*/ 231494 h 868101"/>
              <a:gd name="connsiteX34" fmla="*/ 1562224 w 1677971"/>
              <a:gd name="connsiteY34" fmla="*/ 196770 h 868101"/>
              <a:gd name="connsiteX35" fmla="*/ 1492776 w 1677971"/>
              <a:gd name="connsiteY35" fmla="*/ 115747 h 868101"/>
              <a:gd name="connsiteX36" fmla="*/ 1423328 w 1677971"/>
              <a:gd name="connsiteY36" fmla="*/ 69448 h 868101"/>
              <a:gd name="connsiteX37" fmla="*/ 1377029 w 1677971"/>
              <a:gd name="connsiteY37" fmla="*/ 57874 h 868101"/>
              <a:gd name="connsiteX38" fmla="*/ 1307581 w 1677971"/>
              <a:gd name="connsiteY38" fmla="*/ 34724 h 868101"/>
              <a:gd name="connsiteX39" fmla="*/ 1145535 w 1677971"/>
              <a:gd name="connsiteY39" fmla="*/ 0 h 868101"/>
              <a:gd name="connsiteX40" fmla="*/ 856168 w 1677971"/>
              <a:gd name="connsiteY40" fmla="*/ 11575 h 868101"/>
              <a:gd name="connsiteX41" fmla="*/ 763571 w 1677971"/>
              <a:gd name="connsiteY41" fmla="*/ 23150 h 868101"/>
              <a:gd name="connsiteX42" fmla="*/ 694122 w 1677971"/>
              <a:gd name="connsiteY42" fmla="*/ 34724 h 868101"/>
              <a:gd name="connsiteX43" fmla="*/ 578376 w 1677971"/>
              <a:gd name="connsiteY43" fmla="*/ 34724 h 86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77971" h="868101">
                <a:moveTo>
                  <a:pt x="971915" y="69448"/>
                </a:moveTo>
                <a:lnTo>
                  <a:pt x="856168" y="46299"/>
                </a:lnTo>
                <a:lnTo>
                  <a:pt x="798295" y="34724"/>
                </a:lnTo>
                <a:lnTo>
                  <a:pt x="300583" y="46299"/>
                </a:lnTo>
                <a:cubicBezTo>
                  <a:pt x="269501" y="47518"/>
                  <a:pt x="237996" y="49689"/>
                  <a:pt x="207986" y="57874"/>
                </a:cubicBezTo>
                <a:cubicBezTo>
                  <a:pt x="180962" y="65244"/>
                  <a:pt x="169935" y="88313"/>
                  <a:pt x="150112" y="104172"/>
                </a:cubicBezTo>
                <a:cubicBezTo>
                  <a:pt x="139249" y="112862"/>
                  <a:pt x="126963" y="119605"/>
                  <a:pt x="115388" y="127322"/>
                </a:cubicBezTo>
                <a:cubicBezTo>
                  <a:pt x="79796" y="198506"/>
                  <a:pt x="101810" y="159263"/>
                  <a:pt x="45940" y="243069"/>
                </a:cubicBezTo>
                <a:lnTo>
                  <a:pt x="22791" y="277793"/>
                </a:lnTo>
                <a:cubicBezTo>
                  <a:pt x="5146" y="366014"/>
                  <a:pt x="0" y="364585"/>
                  <a:pt x="22791" y="486137"/>
                </a:cubicBezTo>
                <a:cubicBezTo>
                  <a:pt x="25355" y="499810"/>
                  <a:pt x="37854" y="509541"/>
                  <a:pt x="45940" y="520861"/>
                </a:cubicBezTo>
                <a:cubicBezTo>
                  <a:pt x="57153" y="536559"/>
                  <a:pt x="69451" y="551462"/>
                  <a:pt x="80664" y="567160"/>
                </a:cubicBezTo>
                <a:cubicBezTo>
                  <a:pt x="88750" y="578480"/>
                  <a:pt x="93977" y="592047"/>
                  <a:pt x="103814" y="601884"/>
                </a:cubicBezTo>
                <a:cubicBezTo>
                  <a:pt x="121283" y="619353"/>
                  <a:pt x="141708" y="633652"/>
                  <a:pt x="161687" y="648182"/>
                </a:cubicBezTo>
                <a:cubicBezTo>
                  <a:pt x="184188" y="664546"/>
                  <a:pt x="208877" y="677788"/>
                  <a:pt x="231135" y="694481"/>
                </a:cubicBezTo>
                <a:cubicBezTo>
                  <a:pt x="246568" y="706056"/>
                  <a:pt x="260685" y="719634"/>
                  <a:pt x="277434" y="729205"/>
                </a:cubicBezTo>
                <a:cubicBezTo>
                  <a:pt x="288027" y="735258"/>
                  <a:pt x="301245" y="735324"/>
                  <a:pt x="312158" y="740780"/>
                </a:cubicBezTo>
                <a:cubicBezTo>
                  <a:pt x="324600" y="747001"/>
                  <a:pt x="334170" y="758279"/>
                  <a:pt x="346882" y="763929"/>
                </a:cubicBezTo>
                <a:cubicBezTo>
                  <a:pt x="369180" y="773839"/>
                  <a:pt x="396027" y="773544"/>
                  <a:pt x="416330" y="787079"/>
                </a:cubicBezTo>
                <a:cubicBezTo>
                  <a:pt x="427905" y="794795"/>
                  <a:pt x="438268" y="804748"/>
                  <a:pt x="451054" y="810228"/>
                </a:cubicBezTo>
                <a:cubicBezTo>
                  <a:pt x="465676" y="816494"/>
                  <a:pt x="482057" y="817433"/>
                  <a:pt x="497353" y="821803"/>
                </a:cubicBezTo>
                <a:cubicBezTo>
                  <a:pt x="509084" y="825155"/>
                  <a:pt x="520167" y="830730"/>
                  <a:pt x="532077" y="833377"/>
                </a:cubicBezTo>
                <a:cubicBezTo>
                  <a:pt x="554987" y="838468"/>
                  <a:pt x="578329" y="841383"/>
                  <a:pt x="601525" y="844952"/>
                </a:cubicBezTo>
                <a:cubicBezTo>
                  <a:pt x="696567" y="859574"/>
                  <a:pt x="690032" y="857275"/>
                  <a:pt x="798295" y="868101"/>
                </a:cubicBezTo>
                <a:lnTo>
                  <a:pt x="1238133" y="856527"/>
                </a:lnTo>
                <a:cubicBezTo>
                  <a:pt x="1327080" y="852574"/>
                  <a:pt x="1295131" y="849399"/>
                  <a:pt x="1353879" y="833377"/>
                </a:cubicBezTo>
                <a:cubicBezTo>
                  <a:pt x="1384574" y="825006"/>
                  <a:pt x="1446477" y="810228"/>
                  <a:pt x="1446477" y="810228"/>
                </a:cubicBezTo>
                <a:cubicBezTo>
                  <a:pt x="1469626" y="794795"/>
                  <a:pt x="1493667" y="780622"/>
                  <a:pt x="1515925" y="763929"/>
                </a:cubicBezTo>
                <a:cubicBezTo>
                  <a:pt x="1573353" y="720858"/>
                  <a:pt x="1546173" y="739906"/>
                  <a:pt x="1596948" y="706056"/>
                </a:cubicBezTo>
                <a:cubicBezTo>
                  <a:pt x="1656784" y="616303"/>
                  <a:pt x="1634448" y="663004"/>
                  <a:pt x="1666396" y="567160"/>
                </a:cubicBezTo>
                <a:lnTo>
                  <a:pt x="1677971" y="532436"/>
                </a:lnTo>
                <a:cubicBezTo>
                  <a:pt x="1674605" y="492043"/>
                  <a:pt x="1674401" y="399455"/>
                  <a:pt x="1654821" y="347241"/>
                </a:cubicBezTo>
                <a:cubicBezTo>
                  <a:pt x="1648763" y="331085"/>
                  <a:pt x="1638469" y="316801"/>
                  <a:pt x="1631672" y="300942"/>
                </a:cubicBezTo>
                <a:cubicBezTo>
                  <a:pt x="1613249" y="257954"/>
                  <a:pt x="1629657" y="270745"/>
                  <a:pt x="1596948" y="231494"/>
                </a:cubicBezTo>
                <a:cubicBezTo>
                  <a:pt x="1586469" y="218919"/>
                  <a:pt x="1572877" y="209198"/>
                  <a:pt x="1562224" y="196770"/>
                </a:cubicBezTo>
                <a:cubicBezTo>
                  <a:pt x="1531157" y="160526"/>
                  <a:pt x="1529704" y="144469"/>
                  <a:pt x="1492776" y="115747"/>
                </a:cubicBezTo>
                <a:cubicBezTo>
                  <a:pt x="1470815" y="98666"/>
                  <a:pt x="1450320" y="76195"/>
                  <a:pt x="1423328" y="69448"/>
                </a:cubicBezTo>
                <a:cubicBezTo>
                  <a:pt x="1407895" y="65590"/>
                  <a:pt x="1392266" y="62445"/>
                  <a:pt x="1377029" y="57874"/>
                </a:cubicBezTo>
                <a:cubicBezTo>
                  <a:pt x="1353656" y="50862"/>
                  <a:pt x="1331254" y="40642"/>
                  <a:pt x="1307581" y="34724"/>
                </a:cubicBezTo>
                <a:cubicBezTo>
                  <a:pt x="1192215" y="5883"/>
                  <a:pt x="1246366" y="16806"/>
                  <a:pt x="1145535" y="0"/>
                </a:cubicBezTo>
                <a:cubicBezTo>
                  <a:pt x="1049079" y="3858"/>
                  <a:pt x="952524" y="5735"/>
                  <a:pt x="856168" y="11575"/>
                </a:cubicBezTo>
                <a:cubicBezTo>
                  <a:pt x="825119" y="13457"/>
                  <a:pt x="794364" y="18751"/>
                  <a:pt x="763571" y="23150"/>
                </a:cubicBezTo>
                <a:cubicBezTo>
                  <a:pt x="740338" y="26469"/>
                  <a:pt x="717545" y="33260"/>
                  <a:pt x="694122" y="34724"/>
                </a:cubicBezTo>
                <a:cubicBezTo>
                  <a:pt x="655615" y="37131"/>
                  <a:pt x="616958" y="34724"/>
                  <a:pt x="578376" y="34724"/>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edge">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edge">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right)">
                                      <p:cBhvr>
                                        <p:cTn id="32" dur="500"/>
                                        <p:tgtEl>
                                          <p:spTgt spid="13"/>
                                        </p:tgtEl>
                                      </p:cBhvr>
                                    </p:animEffect>
                                  </p:childTnLst>
                                </p:cTn>
                              </p:par>
                              <p:par>
                                <p:cTn id="33" presetID="2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edge">
                                      <p:cBhvr>
                                        <p:cTn id="3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13" grpId="0" animBg="1"/>
      <p:bldP spid="14"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rebalwil\Downloads\bharath-suresh-388435-unsplash.jpg"/>
          <p:cNvPicPr>
            <a:picLocks noChangeAspect="1" noChangeArrowheads="1"/>
          </p:cNvPicPr>
          <p:nvPr/>
        </p:nvPicPr>
        <p:blipFill>
          <a:blip r:embed="rId2" cstate="print"/>
          <a:srcRect r="39622" b="66038"/>
          <a:stretch>
            <a:fillRect/>
          </a:stretch>
        </p:blipFill>
        <p:spPr bwMode="auto">
          <a:xfrm>
            <a:off x="0" y="0"/>
            <a:ext cx="9144000" cy="6858000"/>
          </a:xfrm>
          <a:prstGeom prst="rect">
            <a:avLst/>
          </a:prstGeom>
          <a:noFill/>
        </p:spPr>
      </p:pic>
      <p:sp>
        <p:nvSpPr>
          <p:cNvPr id="15" name="Rectangle 14"/>
          <p:cNvSpPr/>
          <p:nvPr/>
        </p:nvSpPr>
        <p:spPr>
          <a:xfrm>
            <a:off x="0" y="0"/>
            <a:ext cx="9144000" cy="6858000"/>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a:off x="2667000" y="152400"/>
            <a:ext cx="3581400" cy="4876800"/>
          </a:xfrm>
          <a:prstGeom prst="upArrow">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a:off x="3581400" y="848142"/>
            <a:ext cx="1676400" cy="3429000"/>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10200" y="1905000"/>
            <a:ext cx="3200400" cy="2123658"/>
          </a:xfrm>
          <a:prstGeom prst="rect">
            <a:avLst/>
          </a:prstGeom>
          <a:noFill/>
        </p:spPr>
        <p:txBody>
          <a:bodyPr wrap="square" rtlCol="0">
            <a:spAutoFit/>
          </a:bodyPr>
          <a:lstStyle/>
          <a:p>
            <a:r>
              <a:rPr lang="en-US" sz="4400" dirty="0" smtClean="0">
                <a:solidFill>
                  <a:srgbClr val="0070C0"/>
                </a:solidFill>
                <a:effectLst>
                  <a:glow rad="101600">
                    <a:schemeClr val="bg1">
                      <a:alpha val="60000"/>
                    </a:schemeClr>
                  </a:glow>
                </a:effectLst>
                <a:latin typeface="Open Sans" pitchFamily="34" charset="0"/>
                <a:ea typeface="Open Sans" pitchFamily="34" charset="0"/>
                <a:cs typeface="Open Sans" pitchFamily="34" charset="0"/>
              </a:rPr>
              <a:t>Upward Focus</a:t>
            </a:r>
            <a:br>
              <a:rPr lang="en-US" sz="4400" dirty="0" smtClean="0">
                <a:solidFill>
                  <a:srgbClr val="0070C0"/>
                </a:solidFill>
                <a:effectLst>
                  <a:glow rad="101600">
                    <a:schemeClr val="bg1">
                      <a:alpha val="60000"/>
                    </a:schemeClr>
                  </a:glow>
                </a:effectLst>
                <a:latin typeface="Open Sans" pitchFamily="34" charset="0"/>
                <a:ea typeface="Open Sans" pitchFamily="34" charset="0"/>
                <a:cs typeface="Open Sans" pitchFamily="34" charset="0"/>
              </a:rPr>
            </a:br>
            <a:r>
              <a:rPr lang="en-US" sz="4400" dirty="0" smtClean="0">
                <a:solidFill>
                  <a:srgbClr val="0070C0"/>
                </a:solidFill>
                <a:effectLst>
                  <a:glow rad="101600">
                    <a:schemeClr val="bg1">
                      <a:alpha val="60000"/>
                    </a:schemeClr>
                  </a:glow>
                </a:effectLst>
                <a:latin typeface="Open Sans" pitchFamily="34" charset="0"/>
                <a:ea typeface="Open Sans" pitchFamily="34" charset="0"/>
                <a:cs typeface="Open Sans" pitchFamily="34" charset="0"/>
              </a:rPr>
              <a:t>for Life</a:t>
            </a:r>
            <a:endParaRPr lang="en-US" sz="4400" dirty="0">
              <a:solidFill>
                <a:srgbClr val="0070C0"/>
              </a:solidFill>
              <a:effectLst>
                <a:glow rad="101600">
                  <a:schemeClr val="bg1">
                    <a:alpha val="60000"/>
                  </a:schemeClr>
                </a:glow>
              </a:effectLst>
              <a:latin typeface="Open Sans" pitchFamily="34" charset="0"/>
              <a:ea typeface="Open Sans" pitchFamily="34" charset="0"/>
              <a:cs typeface="Open Sans" pitchFamily="34" charset="0"/>
            </a:endParaRPr>
          </a:p>
        </p:txBody>
      </p:sp>
      <p:sp>
        <p:nvSpPr>
          <p:cNvPr id="26" name="Left-Right Arrow 25"/>
          <p:cNvSpPr/>
          <p:nvPr/>
        </p:nvSpPr>
        <p:spPr>
          <a:xfrm>
            <a:off x="2895600" y="4124742"/>
            <a:ext cx="2971800" cy="1447800"/>
          </a:xfrm>
          <a:prstGeom prst="lef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rebalwil\Downloads\bharath-suresh-388435-unsplash.jpg"/>
          <p:cNvPicPr>
            <a:picLocks noChangeAspect="1" noChangeArrowheads="1"/>
          </p:cNvPicPr>
          <p:nvPr/>
        </p:nvPicPr>
        <p:blipFill>
          <a:blip r:embed="rId2" cstate="print"/>
          <a:srcRect r="39622" b="66038"/>
          <a:stretch>
            <a:fillRect/>
          </a:stretch>
        </p:blipFill>
        <p:spPr bwMode="auto">
          <a:xfrm>
            <a:off x="0" y="0"/>
            <a:ext cx="9144000" cy="6858000"/>
          </a:xfrm>
          <a:prstGeom prst="rect">
            <a:avLst/>
          </a:prstGeom>
          <a:noFill/>
        </p:spPr>
      </p:pic>
      <p:sp>
        <p:nvSpPr>
          <p:cNvPr id="15" name="Rectangle 14"/>
          <p:cNvSpPr/>
          <p:nvPr/>
        </p:nvSpPr>
        <p:spPr>
          <a:xfrm>
            <a:off x="0" y="0"/>
            <a:ext cx="9144000" cy="6858000"/>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3400" y="609600"/>
            <a:ext cx="8382000" cy="5262979"/>
          </a:xfrm>
          <a:prstGeom prst="rect">
            <a:avLst/>
          </a:prstGeom>
          <a:noFill/>
        </p:spPr>
        <p:txBody>
          <a:bodyPr wrap="square" rtlCol="0">
            <a:spAutoFit/>
          </a:bodyPr>
          <a:lstStyle/>
          <a:p>
            <a:r>
              <a:rPr lang="en-US" sz="2800" b="1" baseline="30000" dirty="0"/>
              <a:t>11 </a:t>
            </a:r>
            <a:r>
              <a:rPr lang="en-US" sz="2800" dirty="0"/>
              <a:t>Here there is not Greek and Jew, circumcised and uncircumcised, barbarian, Scythian, slave</a:t>
            </a:r>
            <a:r>
              <a:rPr lang="en-US" sz="2800" dirty="0" smtClean="0"/>
              <a:t>,</a:t>
            </a:r>
            <a:r>
              <a:rPr lang="en-US" sz="2800" dirty="0"/>
              <a:t> free; but Christ is all, and in all.</a:t>
            </a:r>
          </a:p>
          <a:p>
            <a:r>
              <a:rPr lang="en-US" sz="2800" b="1" baseline="30000" dirty="0"/>
              <a:t>12 </a:t>
            </a:r>
            <a:r>
              <a:rPr lang="en-US" sz="2800" dirty="0"/>
              <a:t>Put on then, as God's chosen ones, holy and beloved, compassionate hearts, kindness, humility, meekness, and patience, </a:t>
            </a:r>
            <a:r>
              <a:rPr lang="en-US" sz="2800" b="1" baseline="30000" dirty="0"/>
              <a:t>13 </a:t>
            </a:r>
            <a:r>
              <a:rPr lang="en-US" sz="2800" dirty="0"/>
              <a:t>bearing with one another and, if one has a complaint against another, forgiving each other; as the Lord has forgiven you, so you also must forgive. </a:t>
            </a:r>
            <a:r>
              <a:rPr lang="en-US" sz="2800" b="1" baseline="30000" dirty="0"/>
              <a:t>14 </a:t>
            </a:r>
            <a:r>
              <a:rPr lang="en-US" sz="2800" dirty="0"/>
              <a:t>And above all these put on love, which binds everything together in perfect harmony. </a:t>
            </a:r>
            <a:r>
              <a:rPr lang="en-US" sz="2800" b="1" baseline="30000" dirty="0"/>
              <a:t>15 </a:t>
            </a:r>
            <a:r>
              <a:rPr lang="en-US" sz="2800" dirty="0"/>
              <a:t>And let the peace of Christ rule in your hearts, to which indeed you were called in one body. </a:t>
            </a:r>
          </a:p>
        </p:txBody>
      </p:sp>
      <p:sp>
        <p:nvSpPr>
          <p:cNvPr id="23" name="Freeform 22"/>
          <p:cNvSpPr/>
          <p:nvPr/>
        </p:nvSpPr>
        <p:spPr>
          <a:xfrm>
            <a:off x="4038600" y="2316481"/>
            <a:ext cx="1828800" cy="45719"/>
          </a:xfrm>
          <a:custGeom>
            <a:avLst/>
            <a:gdLst>
              <a:gd name="connsiteX0" fmla="*/ 0 w 2152891"/>
              <a:gd name="connsiteY0" fmla="*/ 11575 h 11575"/>
              <a:gd name="connsiteX1" fmla="*/ 2152891 w 2152891"/>
              <a:gd name="connsiteY1" fmla="*/ 0 h 11575"/>
            </a:gdLst>
            <a:ahLst/>
            <a:cxnLst>
              <a:cxn ang="0">
                <a:pos x="connsiteX0" y="connsiteY0"/>
              </a:cxn>
              <a:cxn ang="0">
                <a:pos x="connsiteX1" y="connsiteY1"/>
              </a:cxn>
            </a:cxnLst>
            <a:rect l="l" t="t" r="r" b="b"/>
            <a:pathLst>
              <a:path w="2152891" h="11575">
                <a:moveTo>
                  <a:pt x="0" y="11575"/>
                </a:moveTo>
                <a:lnTo>
                  <a:pt x="2152891" y="0"/>
                </a:ln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533400" y="4038600"/>
            <a:ext cx="1828800" cy="45719"/>
          </a:xfrm>
          <a:custGeom>
            <a:avLst/>
            <a:gdLst>
              <a:gd name="connsiteX0" fmla="*/ 0 w 2152891"/>
              <a:gd name="connsiteY0" fmla="*/ 11575 h 11575"/>
              <a:gd name="connsiteX1" fmla="*/ 2152891 w 2152891"/>
              <a:gd name="connsiteY1" fmla="*/ 0 h 11575"/>
            </a:gdLst>
            <a:ahLst/>
            <a:cxnLst>
              <a:cxn ang="0">
                <a:pos x="connsiteX0" y="connsiteY0"/>
              </a:cxn>
              <a:cxn ang="0">
                <a:pos x="connsiteX1" y="connsiteY1"/>
              </a:cxn>
            </a:cxnLst>
            <a:rect l="l" t="t" r="r" b="b"/>
            <a:pathLst>
              <a:path w="2152891" h="11575">
                <a:moveTo>
                  <a:pt x="0" y="11575"/>
                </a:moveTo>
                <a:lnTo>
                  <a:pt x="2152891" y="0"/>
                </a:ln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533400" y="5334000"/>
            <a:ext cx="1371600" cy="45719"/>
          </a:xfrm>
          <a:custGeom>
            <a:avLst/>
            <a:gdLst>
              <a:gd name="connsiteX0" fmla="*/ 0 w 2152891"/>
              <a:gd name="connsiteY0" fmla="*/ 11575 h 11575"/>
              <a:gd name="connsiteX1" fmla="*/ 2152891 w 2152891"/>
              <a:gd name="connsiteY1" fmla="*/ 0 h 11575"/>
            </a:gdLst>
            <a:ahLst/>
            <a:cxnLst>
              <a:cxn ang="0">
                <a:pos x="connsiteX0" y="connsiteY0"/>
              </a:cxn>
              <a:cxn ang="0">
                <a:pos x="connsiteX1" y="connsiteY1"/>
              </a:cxn>
            </a:cxnLst>
            <a:rect l="l" t="t" r="r" b="b"/>
            <a:pathLst>
              <a:path w="2152891" h="11575">
                <a:moveTo>
                  <a:pt x="0" y="11575"/>
                </a:moveTo>
                <a:lnTo>
                  <a:pt x="2152891" y="0"/>
                </a:ln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5638800" y="4876800"/>
            <a:ext cx="1371600" cy="45719"/>
          </a:xfrm>
          <a:custGeom>
            <a:avLst/>
            <a:gdLst>
              <a:gd name="connsiteX0" fmla="*/ 0 w 2152891"/>
              <a:gd name="connsiteY0" fmla="*/ 11575 h 11575"/>
              <a:gd name="connsiteX1" fmla="*/ 2152891 w 2152891"/>
              <a:gd name="connsiteY1" fmla="*/ 0 h 11575"/>
            </a:gdLst>
            <a:ahLst/>
            <a:cxnLst>
              <a:cxn ang="0">
                <a:pos x="connsiteX0" y="connsiteY0"/>
              </a:cxn>
              <a:cxn ang="0">
                <a:pos x="connsiteX1" y="connsiteY1"/>
              </a:cxn>
            </a:cxnLst>
            <a:rect l="l" t="t" r="r" b="b"/>
            <a:pathLst>
              <a:path w="2152891" h="11575">
                <a:moveTo>
                  <a:pt x="0" y="11575"/>
                </a:moveTo>
                <a:lnTo>
                  <a:pt x="2152891" y="0"/>
                </a:ln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1600200" y="4876800"/>
            <a:ext cx="3581400" cy="45719"/>
          </a:xfrm>
          <a:custGeom>
            <a:avLst/>
            <a:gdLst>
              <a:gd name="connsiteX0" fmla="*/ 0 w 2152891"/>
              <a:gd name="connsiteY0" fmla="*/ 11575 h 11575"/>
              <a:gd name="connsiteX1" fmla="*/ 2152891 w 2152891"/>
              <a:gd name="connsiteY1" fmla="*/ 0 h 11575"/>
            </a:gdLst>
            <a:ahLst/>
            <a:cxnLst>
              <a:cxn ang="0">
                <a:pos x="connsiteX0" y="connsiteY0"/>
              </a:cxn>
              <a:cxn ang="0">
                <a:pos x="connsiteX1" y="connsiteY1"/>
              </a:cxn>
            </a:cxnLst>
            <a:rect l="l" t="t" r="r" b="b"/>
            <a:pathLst>
              <a:path w="2152891" h="11575">
                <a:moveTo>
                  <a:pt x="0" y="11575"/>
                </a:moveTo>
                <a:lnTo>
                  <a:pt x="2152891" y="0"/>
                </a:ln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6858000" y="5715000"/>
            <a:ext cx="1295400" cy="45719"/>
          </a:xfrm>
          <a:custGeom>
            <a:avLst/>
            <a:gdLst>
              <a:gd name="connsiteX0" fmla="*/ 0 w 2152891"/>
              <a:gd name="connsiteY0" fmla="*/ 11575 h 11575"/>
              <a:gd name="connsiteX1" fmla="*/ 2152891 w 2152891"/>
              <a:gd name="connsiteY1" fmla="*/ 0 h 11575"/>
            </a:gdLst>
            <a:ahLst/>
            <a:cxnLst>
              <a:cxn ang="0">
                <a:pos x="connsiteX0" y="connsiteY0"/>
              </a:cxn>
              <a:cxn ang="0">
                <a:pos x="connsiteX1" y="connsiteY1"/>
              </a:cxn>
            </a:cxnLst>
            <a:rect l="l" t="t" r="r" b="b"/>
            <a:pathLst>
              <a:path w="2152891" h="11575">
                <a:moveTo>
                  <a:pt x="0" y="11575"/>
                </a:moveTo>
                <a:lnTo>
                  <a:pt x="2152891" y="0"/>
                </a:ln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flipH="1" flipV="1">
            <a:off x="6477000" y="3124200"/>
            <a:ext cx="1600200" cy="45719"/>
          </a:xfrm>
          <a:custGeom>
            <a:avLst/>
            <a:gdLst>
              <a:gd name="connsiteX0" fmla="*/ 0 w 2152891"/>
              <a:gd name="connsiteY0" fmla="*/ 11575 h 11575"/>
              <a:gd name="connsiteX1" fmla="*/ 2152891 w 2152891"/>
              <a:gd name="connsiteY1" fmla="*/ 0 h 11575"/>
            </a:gdLst>
            <a:ahLst/>
            <a:cxnLst>
              <a:cxn ang="0">
                <a:pos x="connsiteX0" y="connsiteY0"/>
              </a:cxn>
              <a:cxn ang="0">
                <a:pos x="connsiteX1" y="connsiteY1"/>
              </a:cxn>
            </a:cxnLst>
            <a:rect l="l" t="t" r="r" b="b"/>
            <a:pathLst>
              <a:path w="2152891" h="11575">
                <a:moveTo>
                  <a:pt x="0" y="11575"/>
                </a:moveTo>
                <a:lnTo>
                  <a:pt x="2152891" y="0"/>
                </a:ln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animBg="1"/>
      <p:bldP spid="21" grpId="0" animBg="1"/>
      <p:bldP spid="24" grpId="0" animBg="1"/>
      <p:bldP spid="26"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rebalwil\Downloads\bharath-suresh-388435-unsplash.jpg"/>
          <p:cNvPicPr>
            <a:picLocks noChangeAspect="1" noChangeArrowheads="1"/>
          </p:cNvPicPr>
          <p:nvPr/>
        </p:nvPicPr>
        <p:blipFill>
          <a:blip r:embed="rId2" cstate="print"/>
          <a:srcRect r="39622" b="66038"/>
          <a:stretch>
            <a:fillRect/>
          </a:stretch>
        </p:blipFill>
        <p:spPr bwMode="auto">
          <a:xfrm>
            <a:off x="0" y="0"/>
            <a:ext cx="9144000" cy="6858000"/>
          </a:xfrm>
          <a:prstGeom prst="rect">
            <a:avLst/>
          </a:prstGeom>
          <a:noFill/>
        </p:spPr>
      </p:pic>
      <p:sp>
        <p:nvSpPr>
          <p:cNvPr id="15" name="Rectangle 14"/>
          <p:cNvSpPr/>
          <p:nvPr/>
        </p:nvSpPr>
        <p:spPr>
          <a:xfrm>
            <a:off x="0" y="0"/>
            <a:ext cx="9144000" cy="6858000"/>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rot="5400000">
            <a:off x="76200" y="2895600"/>
            <a:ext cx="3581400" cy="3733800"/>
          </a:xfrm>
          <a:prstGeom prst="upArrow">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16200000">
            <a:off x="5295900" y="2705100"/>
            <a:ext cx="3581400" cy="4114800"/>
          </a:xfrm>
          <a:prstGeom prst="upArrow">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5722203"/>
            <a:ext cx="9144000" cy="923330"/>
          </a:xfrm>
          <a:prstGeom prst="rect">
            <a:avLst/>
          </a:prstGeom>
          <a:noFill/>
        </p:spPr>
        <p:txBody>
          <a:bodyPr wrap="square" rtlCol="0">
            <a:spAutoFit/>
          </a:bodyPr>
          <a:lstStyle/>
          <a:p>
            <a:pPr algn="ctr"/>
            <a:r>
              <a:rPr lang="en-US" sz="5400" dirty="0" smtClean="0">
                <a:solidFill>
                  <a:srgbClr val="00B050"/>
                </a:solidFill>
                <a:effectLst>
                  <a:glow rad="101600">
                    <a:schemeClr val="bg1">
                      <a:alpha val="60000"/>
                    </a:schemeClr>
                  </a:glow>
                </a:effectLst>
                <a:latin typeface="Open Sans" pitchFamily="34" charset="0"/>
                <a:ea typeface="Open Sans" pitchFamily="34" charset="0"/>
                <a:cs typeface="Open Sans" pitchFamily="34" charset="0"/>
              </a:rPr>
              <a:t>Bound Together in Love</a:t>
            </a:r>
            <a:endParaRPr lang="en-US" sz="5400" dirty="0">
              <a:solidFill>
                <a:srgbClr val="00B050"/>
              </a:solidFill>
              <a:effectLst>
                <a:glow rad="101600">
                  <a:schemeClr val="bg1">
                    <a:alpha val="60000"/>
                  </a:schemeClr>
                </a:glow>
              </a:effectLst>
              <a:latin typeface="Open Sans" pitchFamily="34" charset="0"/>
              <a:ea typeface="Open Sans" pitchFamily="34" charset="0"/>
              <a:cs typeface="Open Sans" pitchFamily="34" charset="0"/>
            </a:endParaRPr>
          </a:p>
        </p:txBody>
      </p:sp>
      <p:sp>
        <p:nvSpPr>
          <p:cNvPr id="11" name="Up Arrow 10"/>
          <p:cNvSpPr/>
          <p:nvPr/>
        </p:nvSpPr>
        <p:spPr>
          <a:xfrm>
            <a:off x="2667000" y="152400"/>
            <a:ext cx="3581400" cy="4876800"/>
          </a:xfrm>
          <a:prstGeom prst="upArrow">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a:off x="3581400" y="848142"/>
            <a:ext cx="1676400" cy="3429000"/>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10200" y="1905000"/>
            <a:ext cx="3200400" cy="2123658"/>
          </a:xfrm>
          <a:prstGeom prst="rect">
            <a:avLst/>
          </a:prstGeom>
          <a:noFill/>
        </p:spPr>
        <p:txBody>
          <a:bodyPr wrap="square" rtlCol="0">
            <a:spAutoFit/>
          </a:bodyPr>
          <a:lstStyle/>
          <a:p>
            <a:r>
              <a:rPr lang="en-US" sz="4400" dirty="0" smtClean="0">
                <a:solidFill>
                  <a:srgbClr val="0070C0"/>
                </a:solidFill>
                <a:effectLst>
                  <a:glow rad="101600">
                    <a:schemeClr val="bg1">
                      <a:alpha val="60000"/>
                    </a:schemeClr>
                  </a:glow>
                </a:effectLst>
                <a:latin typeface="Open Sans" pitchFamily="34" charset="0"/>
                <a:ea typeface="Open Sans" pitchFamily="34" charset="0"/>
                <a:cs typeface="Open Sans" pitchFamily="34" charset="0"/>
              </a:rPr>
              <a:t>Upward Focus</a:t>
            </a:r>
            <a:br>
              <a:rPr lang="en-US" sz="4400" dirty="0" smtClean="0">
                <a:solidFill>
                  <a:srgbClr val="0070C0"/>
                </a:solidFill>
                <a:effectLst>
                  <a:glow rad="101600">
                    <a:schemeClr val="bg1">
                      <a:alpha val="60000"/>
                    </a:schemeClr>
                  </a:glow>
                </a:effectLst>
                <a:latin typeface="Open Sans" pitchFamily="34" charset="0"/>
                <a:ea typeface="Open Sans" pitchFamily="34" charset="0"/>
                <a:cs typeface="Open Sans" pitchFamily="34" charset="0"/>
              </a:rPr>
            </a:br>
            <a:r>
              <a:rPr lang="en-US" sz="4400" dirty="0" smtClean="0">
                <a:solidFill>
                  <a:srgbClr val="0070C0"/>
                </a:solidFill>
                <a:effectLst>
                  <a:glow rad="101600">
                    <a:schemeClr val="bg1">
                      <a:alpha val="60000"/>
                    </a:schemeClr>
                  </a:glow>
                </a:effectLst>
                <a:latin typeface="Open Sans" pitchFamily="34" charset="0"/>
                <a:ea typeface="Open Sans" pitchFamily="34" charset="0"/>
                <a:cs typeface="Open Sans" pitchFamily="34" charset="0"/>
              </a:rPr>
              <a:t>for Life</a:t>
            </a:r>
            <a:endParaRPr lang="en-US" sz="4400" dirty="0">
              <a:solidFill>
                <a:srgbClr val="0070C0"/>
              </a:solidFill>
              <a:effectLst>
                <a:glow rad="101600">
                  <a:schemeClr val="bg1">
                    <a:alpha val="60000"/>
                  </a:schemeClr>
                </a:glow>
              </a:effectLst>
              <a:latin typeface="Open Sans" pitchFamily="34" charset="0"/>
              <a:ea typeface="Open Sans" pitchFamily="34" charset="0"/>
              <a:cs typeface="Open Sans" pitchFamily="34" charset="0"/>
            </a:endParaRPr>
          </a:p>
        </p:txBody>
      </p:sp>
      <p:sp>
        <p:nvSpPr>
          <p:cNvPr id="26" name="Left-Right Arrow 25"/>
          <p:cNvSpPr/>
          <p:nvPr/>
        </p:nvSpPr>
        <p:spPr>
          <a:xfrm>
            <a:off x="2895600" y="4124742"/>
            <a:ext cx="2971800" cy="1447800"/>
          </a:xfrm>
          <a:prstGeom prst="lef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book-3207499_1280.jpg"/>
          <p:cNvPicPr>
            <a:picLocks noChangeAspect="1" noChangeArrowheads="1"/>
          </p:cNvPicPr>
          <p:nvPr/>
        </p:nvPicPr>
        <p:blipFill>
          <a:blip r:embed="rId2" cstate="print"/>
          <a:srcRect/>
          <a:stretch>
            <a:fillRect/>
          </a:stretch>
        </p:blipFill>
        <p:spPr bwMode="auto">
          <a:xfrm>
            <a:off x="-1147187" y="0"/>
            <a:ext cx="10291187" cy="6858000"/>
          </a:xfrm>
          <a:prstGeom prst="rect">
            <a:avLst/>
          </a:prstGeom>
          <a:noFill/>
        </p:spPr>
      </p:pic>
      <p:sp>
        <p:nvSpPr>
          <p:cNvPr id="5" name="TextBox 4"/>
          <p:cNvSpPr txBox="1"/>
          <p:nvPr/>
        </p:nvSpPr>
        <p:spPr>
          <a:xfrm>
            <a:off x="990600" y="1752600"/>
            <a:ext cx="7239000" cy="1015663"/>
          </a:xfrm>
          <a:prstGeom prst="rect">
            <a:avLst/>
          </a:prstGeom>
          <a:noFill/>
        </p:spPr>
        <p:txBody>
          <a:bodyPr wrap="square" rtlCol="0">
            <a:spAutoFit/>
          </a:bodyPr>
          <a:lstStyle/>
          <a:p>
            <a:pPr algn="ctr"/>
            <a:r>
              <a:rPr lang="en-US" sz="6000" dirty="0" smtClean="0">
                <a:effectLst>
                  <a:glow rad="101600">
                    <a:schemeClr val="bg1">
                      <a:alpha val="60000"/>
                    </a:schemeClr>
                  </a:glow>
                </a:effectLst>
                <a:latin typeface="Open Sans" pitchFamily="34" charset="0"/>
                <a:ea typeface="Open Sans" pitchFamily="34" charset="0"/>
                <a:cs typeface="Open Sans" pitchFamily="34" charset="0"/>
              </a:rPr>
              <a:t>Let’s Sing</a:t>
            </a:r>
            <a:endParaRPr lang="en-US" sz="6000" dirty="0">
              <a:effectLst>
                <a:glow rad="101600">
                  <a:schemeClr val="bg1">
                    <a:alpha val="60000"/>
                  </a:schemeClr>
                </a:glow>
              </a:effectLst>
              <a:latin typeface="Open Sans" pitchFamily="34" charset="0"/>
              <a:ea typeface="Open Sans" pitchFamily="34" charset="0"/>
              <a:cs typeface="Open Sans" pitchFamily="34" charset="0"/>
            </a:endParaRPr>
          </a:p>
        </p:txBody>
      </p:sp>
      <p:sp>
        <p:nvSpPr>
          <p:cNvPr id="7" name="TextBox 6"/>
          <p:cNvSpPr txBox="1"/>
          <p:nvPr/>
        </p:nvSpPr>
        <p:spPr>
          <a:xfrm>
            <a:off x="990600" y="2718137"/>
            <a:ext cx="7239000" cy="1015663"/>
          </a:xfrm>
          <a:prstGeom prst="rect">
            <a:avLst/>
          </a:prstGeom>
          <a:noFill/>
        </p:spPr>
        <p:txBody>
          <a:bodyPr wrap="square" rtlCol="0">
            <a:spAutoFit/>
          </a:bodyPr>
          <a:lstStyle/>
          <a:p>
            <a:pPr algn="ctr"/>
            <a:r>
              <a:rPr lang="en-US" sz="6000" dirty="0" smtClean="0">
                <a:effectLst>
                  <a:glow rad="101600">
                    <a:schemeClr val="bg1">
                      <a:alpha val="60000"/>
                    </a:schemeClr>
                  </a:glow>
                </a:effectLst>
                <a:latin typeface="Open Sans" pitchFamily="34" charset="0"/>
                <a:ea typeface="Open Sans" pitchFamily="34" charset="0"/>
                <a:cs typeface="Open Sans" pitchFamily="34" charset="0"/>
              </a:rPr>
              <a:t>With </a:t>
            </a:r>
            <a:r>
              <a:rPr lang="en-US" sz="6000" dirty="0" smtClean="0">
                <a:solidFill>
                  <a:srgbClr val="FF0000"/>
                </a:solidFill>
                <a:effectLst>
                  <a:glow rad="101600">
                    <a:schemeClr val="bg1">
                      <a:alpha val="60000"/>
                    </a:schemeClr>
                  </a:glow>
                </a:effectLst>
                <a:latin typeface="Open Sans" pitchFamily="34" charset="0"/>
                <a:ea typeface="Open Sans" pitchFamily="34" charset="0"/>
                <a:cs typeface="Open Sans" pitchFamily="34" charset="0"/>
              </a:rPr>
              <a:t>Purpose</a:t>
            </a:r>
            <a:endParaRPr lang="en-US" sz="6000" dirty="0">
              <a:effectLst>
                <a:glow rad="101600">
                  <a:schemeClr val="bg1">
                    <a:alpha val="60000"/>
                  </a:schemeClr>
                </a:glow>
              </a:effectLst>
              <a:latin typeface="Open Sans" pitchFamily="34" charset="0"/>
              <a:ea typeface="Open Sans" pitchFamily="34" charset="0"/>
              <a:cs typeface="Open San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rebalwil\Downloads\bharath-suresh-388435-unsplash.jpg"/>
          <p:cNvPicPr>
            <a:picLocks noChangeAspect="1" noChangeArrowheads="1"/>
          </p:cNvPicPr>
          <p:nvPr/>
        </p:nvPicPr>
        <p:blipFill>
          <a:blip r:embed="rId2" cstate="print"/>
          <a:srcRect r="39622" b="66038"/>
          <a:stretch>
            <a:fillRect/>
          </a:stretch>
        </p:blipFill>
        <p:spPr bwMode="auto">
          <a:xfrm>
            <a:off x="0" y="0"/>
            <a:ext cx="9144000" cy="6858000"/>
          </a:xfrm>
          <a:prstGeom prst="rect">
            <a:avLst/>
          </a:prstGeom>
          <a:noFill/>
        </p:spPr>
      </p:pic>
      <p:pic>
        <p:nvPicPr>
          <p:cNvPr id="1029" name="Picture 5" descr="C:\Users\rebalwil\Downloads\musical-1301944_1280.png"/>
          <p:cNvPicPr>
            <a:picLocks noChangeAspect="1" noChangeArrowheads="1"/>
          </p:cNvPicPr>
          <p:nvPr/>
        </p:nvPicPr>
        <p:blipFill>
          <a:blip r:embed="rId3" cstate="print">
            <a:lum bright="40000"/>
          </a:blip>
          <a:srcRect/>
          <a:stretch>
            <a:fillRect/>
          </a:stretch>
        </p:blipFill>
        <p:spPr bwMode="auto">
          <a:xfrm>
            <a:off x="-1752600" y="76200"/>
            <a:ext cx="12192000" cy="12192001"/>
          </a:xfrm>
          <a:prstGeom prst="rect">
            <a:avLst/>
          </a:prstGeom>
          <a:noFill/>
        </p:spPr>
      </p:pic>
      <p:sp>
        <p:nvSpPr>
          <p:cNvPr id="15" name="Rectangle 14"/>
          <p:cNvSpPr/>
          <p:nvPr/>
        </p:nvSpPr>
        <p:spPr>
          <a:xfrm>
            <a:off x="0" y="0"/>
            <a:ext cx="9144000" cy="6858000"/>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333500" y="4381500"/>
            <a:ext cx="6543983" cy="1447800"/>
          </a:xfrm>
          <a:custGeom>
            <a:avLst/>
            <a:gdLst>
              <a:gd name="connsiteX0" fmla="*/ 4095750 w 6543983"/>
              <a:gd name="connsiteY0" fmla="*/ 0 h 1447800"/>
              <a:gd name="connsiteX1" fmla="*/ 4095750 w 6543983"/>
              <a:gd name="connsiteY1" fmla="*/ 0 h 1447800"/>
              <a:gd name="connsiteX2" fmla="*/ 4038600 w 6543983"/>
              <a:gd name="connsiteY2" fmla="*/ 76200 h 1447800"/>
              <a:gd name="connsiteX3" fmla="*/ 4029075 w 6543983"/>
              <a:gd name="connsiteY3" fmla="*/ 133350 h 1447800"/>
              <a:gd name="connsiteX4" fmla="*/ 4000500 w 6543983"/>
              <a:gd name="connsiteY4" fmla="*/ 228600 h 1447800"/>
              <a:gd name="connsiteX5" fmla="*/ 3981450 w 6543983"/>
              <a:gd name="connsiteY5" fmla="*/ 257175 h 1447800"/>
              <a:gd name="connsiteX6" fmla="*/ 3962400 w 6543983"/>
              <a:gd name="connsiteY6" fmla="*/ 314325 h 1447800"/>
              <a:gd name="connsiteX7" fmla="*/ 3952875 w 6543983"/>
              <a:gd name="connsiteY7" fmla="*/ 342900 h 1447800"/>
              <a:gd name="connsiteX8" fmla="*/ 3943350 w 6543983"/>
              <a:gd name="connsiteY8" fmla="*/ 371475 h 1447800"/>
              <a:gd name="connsiteX9" fmla="*/ 3933825 w 6543983"/>
              <a:gd name="connsiteY9" fmla="*/ 409575 h 1447800"/>
              <a:gd name="connsiteX10" fmla="*/ 3943350 w 6543983"/>
              <a:gd name="connsiteY10" fmla="*/ 609600 h 1447800"/>
              <a:gd name="connsiteX11" fmla="*/ 3962400 w 6543983"/>
              <a:gd name="connsiteY11" fmla="*/ 685800 h 1447800"/>
              <a:gd name="connsiteX12" fmla="*/ 3990975 w 6543983"/>
              <a:gd name="connsiteY12" fmla="*/ 790575 h 1447800"/>
              <a:gd name="connsiteX13" fmla="*/ 4019550 w 6543983"/>
              <a:gd name="connsiteY13" fmla="*/ 847725 h 1447800"/>
              <a:gd name="connsiteX14" fmla="*/ 4076700 w 6543983"/>
              <a:gd name="connsiteY14" fmla="*/ 866775 h 1447800"/>
              <a:gd name="connsiteX15" fmla="*/ 4105275 w 6543983"/>
              <a:gd name="connsiteY15" fmla="*/ 876300 h 1447800"/>
              <a:gd name="connsiteX16" fmla="*/ 3876675 w 6543983"/>
              <a:gd name="connsiteY16" fmla="*/ 866775 h 1447800"/>
              <a:gd name="connsiteX17" fmla="*/ 3848100 w 6543983"/>
              <a:gd name="connsiteY17" fmla="*/ 857250 h 1447800"/>
              <a:gd name="connsiteX18" fmla="*/ 3810000 w 6543983"/>
              <a:gd name="connsiteY18" fmla="*/ 838200 h 1447800"/>
              <a:gd name="connsiteX19" fmla="*/ 3771900 w 6543983"/>
              <a:gd name="connsiteY19" fmla="*/ 828675 h 1447800"/>
              <a:gd name="connsiteX20" fmla="*/ 3743325 w 6543983"/>
              <a:gd name="connsiteY20" fmla="*/ 819150 h 1447800"/>
              <a:gd name="connsiteX21" fmla="*/ 3705225 w 6543983"/>
              <a:gd name="connsiteY21" fmla="*/ 809625 h 1447800"/>
              <a:gd name="connsiteX22" fmla="*/ 3648075 w 6543983"/>
              <a:gd name="connsiteY22" fmla="*/ 790575 h 1447800"/>
              <a:gd name="connsiteX23" fmla="*/ 3581400 w 6543983"/>
              <a:gd name="connsiteY23" fmla="*/ 781050 h 1447800"/>
              <a:gd name="connsiteX24" fmla="*/ 3543300 w 6543983"/>
              <a:gd name="connsiteY24" fmla="*/ 771525 h 1447800"/>
              <a:gd name="connsiteX25" fmla="*/ 3476625 w 6543983"/>
              <a:gd name="connsiteY25" fmla="*/ 762000 h 1447800"/>
              <a:gd name="connsiteX26" fmla="*/ 3400425 w 6543983"/>
              <a:gd name="connsiteY26" fmla="*/ 742950 h 1447800"/>
              <a:gd name="connsiteX27" fmla="*/ 3257550 w 6543983"/>
              <a:gd name="connsiteY27" fmla="*/ 723900 h 1447800"/>
              <a:gd name="connsiteX28" fmla="*/ 1581150 w 6543983"/>
              <a:gd name="connsiteY28" fmla="*/ 733425 h 1447800"/>
              <a:gd name="connsiteX29" fmla="*/ 771525 w 6543983"/>
              <a:gd name="connsiteY29" fmla="*/ 742950 h 1447800"/>
              <a:gd name="connsiteX30" fmla="*/ 742950 w 6543983"/>
              <a:gd name="connsiteY30" fmla="*/ 752475 h 1447800"/>
              <a:gd name="connsiteX31" fmla="*/ 666750 w 6543983"/>
              <a:gd name="connsiteY31" fmla="*/ 762000 h 1447800"/>
              <a:gd name="connsiteX32" fmla="*/ 628650 w 6543983"/>
              <a:gd name="connsiteY32" fmla="*/ 771525 h 1447800"/>
              <a:gd name="connsiteX33" fmla="*/ 552450 w 6543983"/>
              <a:gd name="connsiteY33" fmla="*/ 781050 h 1447800"/>
              <a:gd name="connsiteX34" fmla="*/ 495300 w 6543983"/>
              <a:gd name="connsiteY34" fmla="*/ 790575 h 1447800"/>
              <a:gd name="connsiteX35" fmla="*/ 428625 w 6543983"/>
              <a:gd name="connsiteY35" fmla="*/ 800100 h 1447800"/>
              <a:gd name="connsiteX36" fmla="*/ 400050 w 6543983"/>
              <a:gd name="connsiteY36" fmla="*/ 809625 h 1447800"/>
              <a:gd name="connsiteX37" fmla="*/ 333375 w 6543983"/>
              <a:gd name="connsiteY37" fmla="*/ 819150 h 1447800"/>
              <a:gd name="connsiteX38" fmla="*/ 285750 w 6543983"/>
              <a:gd name="connsiteY38" fmla="*/ 828675 h 1447800"/>
              <a:gd name="connsiteX39" fmla="*/ 190500 w 6543983"/>
              <a:gd name="connsiteY39" fmla="*/ 857250 h 1447800"/>
              <a:gd name="connsiteX40" fmla="*/ 133350 w 6543983"/>
              <a:gd name="connsiteY40" fmla="*/ 876300 h 1447800"/>
              <a:gd name="connsiteX41" fmla="*/ 104775 w 6543983"/>
              <a:gd name="connsiteY41" fmla="*/ 885825 h 1447800"/>
              <a:gd name="connsiteX42" fmla="*/ 38100 w 6543983"/>
              <a:gd name="connsiteY42" fmla="*/ 923925 h 1447800"/>
              <a:gd name="connsiteX43" fmla="*/ 19050 w 6543983"/>
              <a:gd name="connsiteY43" fmla="*/ 952500 h 1447800"/>
              <a:gd name="connsiteX44" fmla="*/ 0 w 6543983"/>
              <a:gd name="connsiteY44" fmla="*/ 1009650 h 1447800"/>
              <a:gd name="connsiteX45" fmla="*/ 9525 w 6543983"/>
              <a:gd name="connsiteY45" fmla="*/ 1162050 h 1447800"/>
              <a:gd name="connsiteX46" fmla="*/ 85725 w 6543983"/>
              <a:gd name="connsiteY46" fmla="*/ 1276350 h 1447800"/>
              <a:gd name="connsiteX47" fmla="*/ 123825 w 6543983"/>
              <a:gd name="connsiteY47" fmla="*/ 1304925 h 1447800"/>
              <a:gd name="connsiteX48" fmla="*/ 209550 w 6543983"/>
              <a:gd name="connsiteY48" fmla="*/ 1323975 h 1447800"/>
              <a:gd name="connsiteX49" fmla="*/ 333375 w 6543983"/>
              <a:gd name="connsiteY49" fmla="*/ 1343025 h 1447800"/>
              <a:gd name="connsiteX50" fmla="*/ 400050 w 6543983"/>
              <a:gd name="connsiteY50" fmla="*/ 1352550 h 1447800"/>
              <a:gd name="connsiteX51" fmla="*/ 476250 w 6543983"/>
              <a:gd name="connsiteY51" fmla="*/ 1371600 h 1447800"/>
              <a:gd name="connsiteX52" fmla="*/ 514350 w 6543983"/>
              <a:gd name="connsiteY52" fmla="*/ 1381125 h 1447800"/>
              <a:gd name="connsiteX53" fmla="*/ 561975 w 6543983"/>
              <a:gd name="connsiteY53" fmla="*/ 1390650 h 1447800"/>
              <a:gd name="connsiteX54" fmla="*/ 590550 w 6543983"/>
              <a:gd name="connsiteY54" fmla="*/ 1400175 h 1447800"/>
              <a:gd name="connsiteX55" fmla="*/ 828675 w 6543983"/>
              <a:gd name="connsiteY55" fmla="*/ 1419225 h 1447800"/>
              <a:gd name="connsiteX56" fmla="*/ 942975 w 6543983"/>
              <a:gd name="connsiteY56" fmla="*/ 1428750 h 1447800"/>
              <a:gd name="connsiteX57" fmla="*/ 1000125 w 6543983"/>
              <a:gd name="connsiteY57" fmla="*/ 1438275 h 1447800"/>
              <a:gd name="connsiteX58" fmla="*/ 1143000 w 6543983"/>
              <a:gd name="connsiteY58" fmla="*/ 1447800 h 1447800"/>
              <a:gd name="connsiteX59" fmla="*/ 4467225 w 6543983"/>
              <a:gd name="connsiteY59" fmla="*/ 1428750 h 1447800"/>
              <a:gd name="connsiteX60" fmla="*/ 4619625 w 6543983"/>
              <a:gd name="connsiteY60" fmla="*/ 1419225 h 1447800"/>
              <a:gd name="connsiteX61" fmla="*/ 5010150 w 6543983"/>
              <a:gd name="connsiteY61" fmla="*/ 1409700 h 1447800"/>
              <a:gd name="connsiteX62" fmla="*/ 5095875 w 6543983"/>
              <a:gd name="connsiteY62" fmla="*/ 1390650 h 1447800"/>
              <a:gd name="connsiteX63" fmla="*/ 5124450 w 6543983"/>
              <a:gd name="connsiteY63" fmla="*/ 1362075 h 1447800"/>
              <a:gd name="connsiteX64" fmla="*/ 5210175 w 6543983"/>
              <a:gd name="connsiteY64" fmla="*/ 1285875 h 1447800"/>
              <a:gd name="connsiteX65" fmla="*/ 5257800 w 6543983"/>
              <a:gd name="connsiteY65" fmla="*/ 1238250 h 1447800"/>
              <a:gd name="connsiteX66" fmla="*/ 5276850 w 6543983"/>
              <a:gd name="connsiteY66" fmla="*/ 1181100 h 1447800"/>
              <a:gd name="connsiteX67" fmla="*/ 5286375 w 6543983"/>
              <a:gd name="connsiteY67" fmla="*/ 1152525 h 1447800"/>
              <a:gd name="connsiteX68" fmla="*/ 5295900 w 6543983"/>
              <a:gd name="connsiteY68" fmla="*/ 1104900 h 1447800"/>
              <a:gd name="connsiteX69" fmla="*/ 5362575 w 6543983"/>
              <a:gd name="connsiteY69" fmla="*/ 1009650 h 1447800"/>
              <a:gd name="connsiteX70" fmla="*/ 5410200 w 6543983"/>
              <a:gd name="connsiteY70" fmla="*/ 952500 h 1447800"/>
              <a:gd name="connsiteX71" fmla="*/ 5429250 w 6543983"/>
              <a:gd name="connsiteY71" fmla="*/ 914400 h 1447800"/>
              <a:gd name="connsiteX72" fmla="*/ 5448300 w 6543983"/>
              <a:gd name="connsiteY72" fmla="*/ 885825 h 1447800"/>
              <a:gd name="connsiteX73" fmla="*/ 5514975 w 6543983"/>
              <a:gd name="connsiteY73" fmla="*/ 819150 h 1447800"/>
              <a:gd name="connsiteX74" fmla="*/ 5657850 w 6543983"/>
              <a:gd name="connsiteY74" fmla="*/ 800100 h 1447800"/>
              <a:gd name="connsiteX75" fmla="*/ 5848350 w 6543983"/>
              <a:gd name="connsiteY75" fmla="*/ 790575 h 1447800"/>
              <a:gd name="connsiteX76" fmla="*/ 5905500 w 6543983"/>
              <a:gd name="connsiteY76" fmla="*/ 781050 h 1447800"/>
              <a:gd name="connsiteX77" fmla="*/ 6067425 w 6543983"/>
              <a:gd name="connsiteY77" fmla="*/ 762000 h 1447800"/>
              <a:gd name="connsiteX78" fmla="*/ 6105525 w 6543983"/>
              <a:gd name="connsiteY78" fmla="*/ 752475 h 1447800"/>
              <a:gd name="connsiteX79" fmla="*/ 6267450 w 6543983"/>
              <a:gd name="connsiteY79" fmla="*/ 733425 h 1447800"/>
              <a:gd name="connsiteX80" fmla="*/ 6296025 w 6543983"/>
              <a:gd name="connsiteY80" fmla="*/ 723900 h 1447800"/>
              <a:gd name="connsiteX81" fmla="*/ 6334125 w 6543983"/>
              <a:gd name="connsiteY81" fmla="*/ 714375 h 1447800"/>
              <a:gd name="connsiteX82" fmla="*/ 6353175 w 6543983"/>
              <a:gd name="connsiteY82" fmla="*/ 685800 h 1447800"/>
              <a:gd name="connsiteX83" fmla="*/ 6410325 w 6543983"/>
              <a:gd name="connsiteY83" fmla="*/ 628650 h 1447800"/>
              <a:gd name="connsiteX84" fmla="*/ 6467475 w 6543983"/>
              <a:gd name="connsiteY84" fmla="*/ 590550 h 1447800"/>
              <a:gd name="connsiteX85" fmla="*/ 6524625 w 6543983"/>
              <a:gd name="connsiteY85" fmla="*/ 542925 h 1447800"/>
              <a:gd name="connsiteX86" fmla="*/ 6543675 w 6543983"/>
              <a:gd name="connsiteY86" fmla="*/ 476250 h 1447800"/>
              <a:gd name="connsiteX87" fmla="*/ 6534150 w 6543983"/>
              <a:gd name="connsiteY87" fmla="*/ 333375 h 1447800"/>
              <a:gd name="connsiteX88" fmla="*/ 6505575 w 6543983"/>
              <a:gd name="connsiteY88" fmla="*/ 295275 h 1447800"/>
              <a:gd name="connsiteX89" fmla="*/ 6486525 w 6543983"/>
              <a:gd name="connsiteY89" fmla="*/ 266700 h 1447800"/>
              <a:gd name="connsiteX90" fmla="*/ 6419850 w 6543983"/>
              <a:gd name="connsiteY90" fmla="*/ 209550 h 1447800"/>
              <a:gd name="connsiteX91" fmla="*/ 6391275 w 6543983"/>
              <a:gd name="connsiteY91" fmla="*/ 200025 h 1447800"/>
              <a:gd name="connsiteX92" fmla="*/ 6362700 w 6543983"/>
              <a:gd name="connsiteY92" fmla="*/ 180975 h 1447800"/>
              <a:gd name="connsiteX93" fmla="*/ 6334125 w 6543983"/>
              <a:gd name="connsiteY93" fmla="*/ 171450 h 1447800"/>
              <a:gd name="connsiteX94" fmla="*/ 6181725 w 6543983"/>
              <a:gd name="connsiteY94" fmla="*/ 142875 h 1447800"/>
              <a:gd name="connsiteX95" fmla="*/ 6029325 w 6543983"/>
              <a:gd name="connsiteY95" fmla="*/ 114300 h 1447800"/>
              <a:gd name="connsiteX96" fmla="*/ 5819775 w 6543983"/>
              <a:gd name="connsiteY96" fmla="*/ 85725 h 1447800"/>
              <a:gd name="connsiteX97" fmla="*/ 4705350 w 6543983"/>
              <a:gd name="connsiteY97" fmla="*/ 76200 h 1447800"/>
              <a:gd name="connsiteX98" fmla="*/ 4581525 w 6543983"/>
              <a:gd name="connsiteY98" fmla="*/ 57150 h 1447800"/>
              <a:gd name="connsiteX99" fmla="*/ 4552950 w 6543983"/>
              <a:gd name="connsiteY99" fmla="*/ 47625 h 1447800"/>
              <a:gd name="connsiteX100" fmla="*/ 4095750 w 6543983"/>
              <a:gd name="connsiteY100"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6543983" h="1447800">
                <a:moveTo>
                  <a:pt x="4095750" y="0"/>
                </a:moveTo>
                <a:lnTo>
                  <a:pt x="4095750" y="0"/>
                </a:lnTo>
                <a:cubicBezTo>
                  <a:pt x="4076700" y="25400"/>
                  <a:pt x="4052799" y="47802"/>
                  <a:pt x="4038600" y="76200"/>
                </a:cubicBezTo>
                <a:cubicBezTo>
                  <a:pt x="4029963" y="93474"/>
                  <a:pt x="4032863" y="114412"/>
                  <a:pt x="4029075" y="133350"/>
                </a:cubicBezTo>
                <a:cubicBezTo>
                  <a:pt x="4025272" y="152366"/>
                  <a:pt x="4007442" y="218187"/>
                  <a:pt x="4000500" y="228600"/>
                </a:cubicBezTo>
                <a:cubicBezTo>
                  <a:pt x="3994150" y="238125"/>
                  <a:pt x="3986099" y="246714"/>
                  <a:pt x="3981450" y="257175"/>
                </a:cubicBezTo>
                <a:cubicBezTo>
                  <a:pt x="3973295" y="275525"/>
                  <a:pt x="3968750" y="295275"/>
                  <a:pt x="3962400" y="314325"/>
                </a:cubicBezTo>
                <a:lnTo>
                  <a:pt x="3952875" y="342900"/>
                </a:lnTo>
                <a:cubicBezTo>
                  <a:pt x="3949700" y="352425"/>
                  <a:pt x="3945785" y="361735"/>
                  <a:pt x="3943350" y="371475"/>
                </a:cubicBezTo>
                <a:lnTo>
                  <a:pt x="3933825" y="409575"/>
                </a:lnTo>
                <a:cubicBezTo>
                  <a:pt x="3937000" y="476250"/>
                  <a:pt x="3936481" y="543204"/>
                  <a:pt x="3943350" y="609600"/>
                </a:cubicBezTo>
                <a:cubicBezTo>
                  <a:pt x="3946044" y="635643"/>
                  <a:pt x="3957265" y="660127"/>
                  <a:pt x="3962400" y="685800"/>
                </a:cubicBezTo>
                <a:cubicBezTo>
                  <a:pt x="3975863" y="753116"/>
                  <a:pt x="3966805" y="718066"/>
                  <a:pt x="3990975" y="790575"/>
                </a:cubicBezTo>
                <a:cubicBezTo>
                  <a:pt x="3996165" y="806145"/>
                  <a:pt x="4004001" y="838007"/>
                  <a:pt x="4019550" y="847725"/>
                </a:cubicBezTo>
                <a:cubicBezTo>
                  <a:pt x="4036578" y="858368"/>
                  <a:pt x="4057650" y="860425"/>
                  <a:pt x="4076700" y="866775"/>
                </a:cubicBezTo>
                <a:cubicBezTo>
                  <a:pt x="4086225" y="869950"/>
                  <a:pt x="4115307" y="876718"/>
                  <a:pt x="4105275" y="876300"/>
                </a:cubicBezTo>
                <a:lnTo>
                  <a:pt x="3876675" y="866775"/>
                </a:lnTo>
                <a:cubicBezTo>
                  <a:pt x="3867150" y="863600"/>
                  <a:pt x="3857328" y="861205"/>
                  <a:pt x="3848100" y="857250"/>
                </a:cubicBezTo>
                <a:cubicBezTo>
                  <a:pt x="3835049" y="851657"/>
                  <a:pt x="3823295" y="843186"/>
                  <a:pt x="3810000" y="838200"/>
                </a:cubicBezTo>
                <a:cubicBezTo>
                  <a:pt x="3797743" y="833603"/>
                  <a:pt x="3784487" y="832271"/>
                  <a:pt x="3771900" y="828675"/>
                </a:cubicBezTo>
                <a:cubicBezTo>
                  <a:pt x="3762246" y="825917"/>
                  <a:pt x="3752979" y="821908"/>
                  <a:pt x="3743325" y="819150"/>
                </a:cubicBezTo>
                <a:cubicBezTo>
                  <a:pt x="3730738" y="815554"/>
                  <a:pt x="3717764" y="813387"/>
                  <a:pt x="3705225" y="809625"/>
                </a:cubicBezTo>
                <a:cubicBezTo>
                  <a:pt x="3685991" y="803855"/>
                  <a:pt x="3667641" y="795090"/>
                  <a:pt x="3648075" y="790575"/>
                </a:cubicBezTo>
                <a:cubicBezTo>
                  <a:pt x="3626199" y="785527"/>
                  <a:pt x="3603489" y="785066"/>
                  <a:pt x="3581400" y="781050"/>
                </a:cubicBezTo>
                <a:cubicBezTo>
                  <a:pt x="3568520" y="778708"/>
                  <a:pt x="3556180" y="773867"/>
                  <a:pt x="3543300" y="771525"/>
                </a:cubicBezTo>
                <a:cubicBezTo>
                  <a:pt x="3521211" y="767509"/>
                  <a:pt x="3498640" y="766403"/>
                  <a:pt x="3476625" y="762000"/>
                </a:cubicBezTo>
                <a:cubicBezTo>
                  <a:pt x="3450952" y="756865"/>
                  <a:pt x="3426405" y="746197"/>
                  <a:pt x="3400425" y="742950"/>
                </a:cubicBezTo>
                <a:cubicBezTo>
                  <a:pt x="3301948" y="730640"/>
                  <a:pt x="3349565" y="737045"/>
                  <a:pt x="3257550" y="723900"/>
                </a:cubicBezTo>
                <a:lnTo>
                  <a:pt x="1581150" y="733425"/>
                </a:lnTo>
                <a:lnTo>
                  <a:pt x="771525" y="742950"/>
                </a:lnTo>
                <a:cubicBezTo>
                  <a:pt x="761487" y="743178"/>
                  <a:pt x="752828" y="750679"/>
                  <a:pt x="742950" y="752475"/>
                </a:cubicBezTo>
                <a:cubicBezTo>
                  <a:pt x="717765" y="757054"/>
                  <a:pt x="691999" y="757792"/>
                  <a:pt x="666750" y="762000"/>
                </a:cubicBezTo>
                <a:cubicBezTo>
                  <a:pt x="653837" y="764152"/>
                  <a:pt x="641563" y="769373"/>
                  <a:pt x="628650" y="771525"/>
                </a:cubicBezTo>
                <a:cubicBezTo>
                  <a:pt x="603401" y="775733"/>
                  <a:pt x="577790" y="777430"/>
                  <a:pt x="552450" y="781050"/>
                </a:cubicBezTo>
                <a:cubicBezTo>
                  <a:pt x="533331" y="783781"/>
                  <a:pt x="514388" y="787638"/>
                  <a:pt x="495300" y="790575"/>
                </a:cubicBezTo>
                <a:cubicBezTo>
                  <a:pt x="473110" y="793989"/>
                  <a:pt x="450850" y="796925"/>
                  <a:pt x="428625" y="800100"/>
                </a:cubicBezTo>
                <a:cubicBezTo>
                  <a:pt x="419100" y="803275"/>
                  <a:pt x="409895" y="807656"/>
                  <a:pt x="400050" y="809625"/>
                </a:cubicBezTo>
                <a:cubicBezTo>
                  <a:pt x="378035" y="814028"/>
                  <a:pt x="355520" y="815459"/>
                  <a:pt x="333375" y="819150"/>
                </a:cubicBezTo>
                <a:cubicBezTo>
                  <a:pt x="317406" y="821812"/>
                  <a:pt x="301554" y="825163"/>
                  <a:pt x="285750" y="828675"/>
                </a:cubicBezTo>
                <a:cubicBezTo>
                  <a:pt x="242564" y="838272"/>
                  <a:pt x="237988" y="841421"/>
                  <a:pt x="190500" y="857250"/>
                </a:cubicBezTo>
                <a:lnTo>
                  <a:pt x="133350" y="876300"/>
                </a:lnTo>
                <a:cubicBezTo>
                  <a:pt x="123825" y="879475"/>
                  <a:pt x="113755" y="881335"/>
                  <a:pt x="104775" y="885825"/>
                </a:cubicBezTo>
                <a:cubicBezTo>
                  <a:pt x="56436" y="909995"/>
                  <a:pt x="78489" y="896999"/>
                  <a:pt x="38100" y="923925"/>
                </a:cubicBezTo>
                <a:cubicBezTo>
                  <a:pt x="31750" y="933450"/>
                  <a:pt x="23699" y="942039"/>
                  <a:pt x="19050" y="952500"/>
                </a:cubicBezTo>
                <a:cubicBezTo>
                  <a:pt x="10895" y="970850"/>
                  <a:pt x="0" y="1009650"/>
                  <a:pt x="0" y="1009650"/>
                </a:cubicBezTo>
                <a:cubicBezTo>
                  <a:pt x="3175" y="1060450"/>
                  <a:pt x="2648" y="1111618"/>
                  <a:pt x="9525" y="1162050"/>
                </a:cubicBezTo>
                <a:cubicBezTo>
                  <a:pt x="16928" y="1216338"/>
                  <a:pt x="41432" y="1243130"/>
                  <a:pt x="85725" y="1276350"/>
                </a:cubicBezTo>
                <a:cubicBezTo>
                  <a:pt x="98425" y="1285875"/>
                  <a:pt x="109626" y="1297825"/>
                  <a:pt x="123825" y="1304925"/>
                </a:cubicBezTo>
                <a:cubicBezTo>
                  <a:pt x="133117" y="1309571"/>
                  <a:pt x="204139" y="1322773"/>
                  <a:pt x="209550" y="1323975"/>
                </a:cubicBezTo>
                <a:cubicBezTo>
                  <a:pt x="300820" y="1344257"/>
                  <a:pt x="179124" y="1323744"/>
                  <a:pt x="333375" y="1343025"/>
                </a:cubicBezTo>
                <a:cubicBezTo>
                  <a:pt x="355652" y="1345810"/>
                  <a:pt x="377825" y="1349375"/>
                  <a:pt x="400050" y="1352550"/>
                </a:cubicBezTo>
                <a:cubicBezTo>
                  <a:pt x="451112" y="1369571"/>
                  <a:pt x="407286" y="1356275"/>
                  <a:pt x="476250" y="1371600"/>
                </a:cubicBezTo>
                <a:cubicBezTo>
                  <a:pt x="489029" y="1374440"/>
                  <a:pt x="501571" y="1378285"/>
                  <a:pt x="514350" y="1381125"/>
                </a:cubicBezTo>
                <a:cubicBezTo>
                  <a:pt x="530154" y="1384637"/>
                  <a:pt x="546269" y="1386723"/>
                  <a:pt x="561975" y="1390650"/>
                </a:cubicBezTo>
                <a:cubicBezTo>
                  <a:pt x="571715" y="1393085"/>
                  <a:pt x="580646" y="1398524"/>
                  <a:pt x="590550" y="1400175"/>
                </a:cubicBezTo>
                <a:cubicBezTo>
                  <a:pt x="656937" y="1411239"/>
                  <a:pt x="771373" y="1415132"/>
                  <a:pt x="828675" y="1419225"/>
                </a:cubicBezTo>
                <a:cubicBezTo>
                  <a:pt x="866810" y="1421949"/>
                  <a:pt x="904977" y="1424528"/>
                  <a:pt x="942975" y="1428750"/>
                </a:cubicBezTo>
                <a:cubicBezTo>
                  <a:pt x="962170" y="1430883"/>
                  <a:pt x="980899" y="1436444"/>
                  <a:pt x="1000125" y="1438275"/>
                </a:cubicBezTo>
                <a:cubicBezTo>
                  <a:pt x="1047641" y="1442800"/>
                  <a:pt x="1095375" y="1444625"/>
                  <a:pt x="1143000" y="1447800"/>
                </a:cubicBezTo>
                <a:lnTo>
                  <a:pt x="4467225" y="1428750"/>
                </a:lnTo>
                <a:cubicBezTo>
                  <a:pt x="4518118" y="1427967"/>
                  <a:pt x="4568757" y="1421010"/>
                  <a:pt x="4619625" y="1419225"/>
                </a:cubicBezTo>
                <a:cubicBezTo>
                  <a:pt x="4749759" y="1414659"/>
                  <a:pt x="4879975" y="1412875"/>
                  <a:pt x="5010150" y="1409700"/>
                </a:cubicBezTo>
                <a:cubicBezTo>
                  <a:pt x="5017065" y="1408547"/>
                  <a:pt x="5080243" y="1401071"/>
                  <a:pt x="5095875" y="1390650"/>
                </a:cubicBezTo>
                <a:cubicBezTo>
                  <a:pt x="5107083" y="1383178"/>
                  <a:pt x="5114102" y="1370699"/>
                  <a:pt x="5124450" y="1362075"/>
                </a:cubicBezTo>
                <a:cubicBezTo>
                  <a:pt x="5167396" y="1326287"/>
                  <a:pt x="5163863" y="1355343"/>
                  <a:pt x="5210175" y="1285875"/>
                </a:cubicBezTo>
                <a:cubicBezTo>
                  <a:pt x="5235575" y="1247775"/>
                  <a:pt x="5219700" y="1263650"/>
                  <a:pt x="5257800" y="1238250"/>
                </a:cubicBezTo>
                <a:lnTo>
                  <a:pt x="5276850" y="1181100"/>
                </a:lnTo>
                <a:cubicBezTo>
                  <a:pt x="5280025" y="1171575"/>
                  <a:pt x="5284406" y="1162370"/>
                  <a:pt x="5286375" y="1152525"/>
                </a:cubicBezTo>
                <a:cubicBezTo>
                  <a:pt x="5289550" y="1136650"/>
                  <a:pt x="5289201" y="1119638"/>
                  <a:pt x="5295900" y="1104900"/>
                </a:cubicBezTo>
                <a:cubicBezTo>
                  <a:pt x="5301188" y="1093265"/>
                  <a:pt x="5349119" y="1025348"/>
                  <a:pt x="5362575" y="1009650"/>
                </a:cubicBezTo>
                <a:cubicBezTo>
                  <a:pt x="5396347" y="970250"/>
                  <a:pt x="5386141" y="994604"/>
                  <a:pt x="5410200" y="952500"/>
                </a:cubicBezTo>
                <a:cubicBezTo>
                  <a:pt x="5417245" y="940172"/>
                  <a:pt x="5422205" y="926728"/>
                  <a:pt x="5429250" y="914400"/>
                </a:cubicBezTo>
                <a:cubicBezTo>
                  <a:pt x="5434930" y="904461"/>
                  <a:pt x="5443180" y="896064"/>
                  <a:pt x="5448300" y="885825"/>
                </a:cubicBezTo>
                <a:cubicBezTo>
                  <a:pt x="5469379" y="843667"/>
                  <a:pt x="5439634" y="844264"/>
                  <a:pt x="5514975" y="819150"/>
                </a:cubicBezTo>
                <a:cubicBezTo>
                  <a:pt x="5577309" y="798372"/>
                  <a:pt x="5543106" y="807271"/>
                  <a:pt x="5657850" y="800100"/>
                </a:cubicBezTo>
                <a:cubicBezTo>
                  <a:pt x="5721306" y="796134"/>
                  <a:pt x="5784850" y="793750"/>
                  <a:pt x="5848350" y="790575"/>
                </a:cubicBezTo>
                <a:cubicBezTo>
                  <a:pt x="5867400" y="787400"/>
                  <a:pt x="5886381" y="783781"/>
                  <a:pt x="5905500" y="781050"/>
                </a:cubicBezTo>
                <a:cubicBezTo>
                  <a:pt x="5951319" y="774504"/>
                  <a:pt x="6022426" y="767000"/>
                  <a:pt x="6067425" y="762000"/>
                </a:cubicBezTo>
                <a:cubicBezTo>
                  <a:pt x="6080125" y="758825"/>
                  <a:pt x="6092645" y="754817"/>
                  <a:pt x="6105525" y="752475"/>
                </a:cubicBezTo>
                <a:cubicBezTo>
                  <a:pt x="6156996" y="743117"/>
                  <a:pt x="6216364" y="738534"/>
                  <a:pt x="6267450" y="733425"/>
                </a:cubicBezTo>
                <a:cubicBezTo>
                  <a:pt x="6276975" y="730250"/>
                  <a:pt x="6286371" y="726658"/>
                  <a:pt x="6296025" y="723900"/>
                </a:cubicBezTo>
                <a:cubicBezTo>
                  <a:pt x="6308612" y="720304"/>
                  <a:pt x="6323233" y="721637"/>
                  <a:pt x="6334125" y="714375"/>
                </a:cubicBezTo>
                <a:cubicBezTo>
                  <a:pt x="6343650" y="708025"/>
                  <a:pt x="6345570" y="694356"/>
                  <a:pt x="6353175" y="685800"/>
                </a:cubicBezTo>
                <a:cubicBezTo>
                  <a:pt x="6371073" y="665664"/>
                  <a:pt x="6387909" y="643594"/>
                  <a:pt x="6410325" y="628650"/>
                </a:cubicBezTo>
                <a:cubicBezTo>
                  <a:pt x="6429375" y="615950"/>
                  <a:pt x="6451286" y="606739"/>
                  <a:pt x="6467475" y="590550"/>
                </a:cubicBezTo>
                <a:cubicBezTo>
                  <a:pt x="6504145" y="553880"/>
                  <a:pt x="6484842" y="569447"/>
                  <a:pt x="6524625" y="542925"/>
                </a:cubicBezTo>
                <a:cubicBezTo>
                  <a:pt x="6529117" y="529450"/>
                  <a:pt x="6543675" y="488210"/>
                  <a:pt x="6543675" y="476250"/>
                </a:cubicBezTo>
                <a:cubicBezTo>
                  <a:pt x="6543675" y="428519"/>
                  <a:pt x="6543983" y="380082"/>
                  <a:pt x="6534150" y="333375"/>
                </a:cubicBezTo>
                <a:cubicBezTo>
                  <a:pt x="6530880" y="317841"/>
                  <a:pt x="6514802" y="308193"/>
                  <a:pt x="6505575" y="295275"/>
                </a:cubicBezTo>
                <a:cubicBezTo>
                  <a:pt x="6498921" y="285960"/>
                  <a:pt x="6493854" y="275494"/>
                  <a:pt x="6486525" y="266700"/>
                </a:cubicBezTo>
                <a:cubicBezTo>
                  <a:pt x="6471170" y="248275"/>
                  <a:pt x="6439917" y="221017"/>
                  <a:pt x="6419850" y="209550"/>
                </a:cubicBezTo>
                <a:cubicBezTo>
                  <a:pt x="6411133" y="204569"/>
                  <a:pt x="6400255" y="204515"/>
                  <a:pt x="6391275" y="200025"/>
                </a:cubicBezTo>
                <a:cubicBezTo>
                  <a:pt x="6381036" y="194905"/>
                  <a:pt x="6372939" y="186095"/>
                  <a:pt x="6362700" y="180975"/>
                </a:cubicBezTo>
                <a:cubicBezTo>
                  <a:pt x="6353720" y="176485"/>
                  <a:pt x="6343811" y="174092"/>
                  <a:pt x="6334125" y="171450"/>
                </a:cubicBezTo>
                <a:cubicBezTo>
                  <a:pt x="6183392" y="130341"/>
                  <a:pt x="6332495" y="171144"/>
                  <a:pt x="6181725" y="142875"/>
                </a:cubicBezTo>
                <a:cubicBezTo>
                  <a:pt x="5979658" y="104987"/>
                  <a:pt x="6230284" y="139420"/>
                  <a:pt x="6029325" y="114300"/>
                </a:cubicBezTo>
                <a:cubicBezTo>
                  <a:pt x="5934032" y="82536"/>
                  <a:pt x="5966503" y="87931"/>
                  <a:pt x="5819775" y="85725"/>
                </a:cubicBezTo>
                <a:lnTo>
                  <a:pt x="4705350" y="76200"/>
                </a:lnTo>
                <a:cubicBezTo>
                  <a:pt x="4684081" y="73162"/>
                  <a:pt x="4605314" y="62436"/>
                  <a:pt x="4581525" y="57150"/>
                </a:cubicBezTo>
                <a:cubicBezTo>
                  <a:pt x="4571724" y="54972"/>
                  <a:pt x="4562940" y="48624"/>
                  <a:pt x="4552950" y="47625"/>
                </a:cubicBezTo>
                <a:lnTo>
                  <a:pt x="4095750" y="0"/>
                </a:lnTo>
                <a:close/>
              </a:path>
            </a:pathLst>
          </a:custGeom>
          <a:solidFill>
            <a:srgbClr val="FFFFCC"/>
          </a:solidFill>
          <a:ln>
            <a:no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47800" y="3124200"/>
            <a:ext cx="6934200" cy="3323987"/>
          </a:xfrm>
          <a:prstGeom prst="rect">
            <a:avLst/>
          </a:prstGeom>
          <a:noFill/>
        </p:spPr>
        <p:txBody>
          <a:bodyPr wrap="square" rtlCol="0">
            <a:spAutoFit/>
          </a:bodyPr>
          <a:lstStyle/>
          <a:p>
            <a:pPr>
              <a:lnSpc>
                <a:spcPct val="150000"/>
              </a:lnSpc>
            </a:pPr>
            <a:r>
              <a:rPr lang="en-US" sz="2800" b="1" baseline="30000" dirty="0">
                <a:latin typeface="Open Sans" pitchFamily="34" charset="0"/>
                <a:ea typeface="Open Sans" pitchFamily="34" charset="0"/>
                <a:cs typeface="Open Sans" pitchFamily="34" charset="0"/>
              </a:rPr>
              <a:t>16 </a:t>
            </a:r>
            <a:r>
              <a:rPr lang="en-US" sz="2800" dirty="0">
                <a:latin typeface="Open Sans" pitchFamily="34" charset="0"/>
                <a:ea typeface="Open Sans" pitchFamily="34" charset="0"/>
                <a:cs typeface="Open Sans" pitchFamily="34" charset="0"/>
              </a:rPr>
              <a:t>Let the word of Christ dwell in you richly, teaching and admonishing one another in all wisdom, singing psalms and hymns and spiritual songs, with thankfulness in your hearts to God.</a:t>
            </a:r>
          </a:p>
        </p:txBody>
      </p:sp>
      <p:sp>
        <p:nvSpPr>
          <p:cNvPr id="25" name="Freeform 24"/>
          <p:cNvSpPr/>
          <p:nvPr/>
        </p:nvSpPr>
        <p:spPr>
          <a:xfrm>
            <a:off x="5181600" y="4439139"/>
            <a:ext cx="1348044" cy="742461"/>
          </a:xfrm>
          <a:custGeom>
            <a:avLst/>
            <a:gdLst>
              <a:gd name="connsiteX0" fmla="*/ 61325 w 1341244"/>
              <a:gd name="connsiteY0" fmla="*/ 19389 h 742461"/>
              <a:gd name="connsiteX1" fmla="*/ 177072 w 1341244"/>
              <a:gd name="connsiteY1" fmla="*/ 42538 h 742461"/>
              <a:gd name="connsiteX2" fmla="*/ 315968 w 1341244"/>
              <a:gd name="connsiteY2" fmla="*/ 65688 h 742461"/>
              <a:gd name="connsiteX3" fmla="*/ 1103047 w 1341244"/>
              <a:gd name="connsiteY3" fmla="*/ 54113 h 742461"/>
              <a:gd name="connsiteX4" fmla="*/ 1253517 w 1341244"/>
              <a:gd name="connsiteY4" fmla="*/ 30964 h 742461"/>
              <a:gd name="connsiteX5" fmla="*/ 1334540 w 1341244"/>
              <a:gd name="connsiteY5" fmla="*/ 30964 h 742461"/>
              <a:gd name="connsiteX6" fmla="*/ 1311391 w 1341244"/>
              <a:gd name="connsiteY6" fmla="*/ 100412 h 742461"/>
              <a:gd name="connsiteX7" fmla="*/ 1265092 w 1341244"/>
              <a:gd name="connsiteY7" fmla="*/ 308756 h 742461"/>
              <a:gd name="connsiteX8" fmla="*/ 1253517 w 1341244"/>
              <a:gd name="connsiteY8" fmla="*/ 343480 h 742461"/>
              <a:gd name="connsiteX9" fmla="*/ 1241943 w 1341244"/>
              <a:gd name="connsiteY9" fmla="*/ 459227 h 742461"/>
              <a:gd name="connsiteX10" fmla="*/ 1230368 w 1341244"/>
              <a:gd name="connsiteY10" fmla="*/ 713870 h 742461"/>
              <a:gd name="connsiteX11" fmla="*/ 1137771 w 1341244"/>
              <a:gd name="connsiteY11" fmla="*/ 702295 h 742461"/>
              <a:gd name="connsiteX12" fmla="*/ 15026 w 1341244"/>
              <a:gd name="connsiteY12" fmla="*/ 679146 h 742461"/>
              <a:gd name="connsiteX13" fmla="*/ 26601 w 1341244"/>
              <a:gd name="connsiteY13" fmla="*/ 609698 h 742461"/>
              <a:gd name="connsiteX14" fmla="*/ 38176 w 1341244"/>
              <a:gd name="connsiteY14" fmla="*/ 517100 h 742461"/>
              <a:gd name="connsiteX15" fmla="*/ 61325 w 1341244"/>
              <a:gd name="connsiteY15" fmla="*/ 447652 h 742461"/>
              <a:gd name="connsiteX16" fmla="*/ 49750 w 1341244"/>
              <a:gd name="connsiteY16" fmla="*/ 88837 h 742461"/>
              <a:gd name="connsiteX17" fmla="*/ 26601 w 1341244"/>
              <a:gd name="connsiteY17" fmla="*/ 54113 h 742461"/>
              <a:gd name="connsiteX18" fmla="*/ 3452 w 1341244"/>
              <a:gd name="connsiteY18" fmla="*/ 7814 h 7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41244" h="742461">
                <a:moveTo>
                  <a:pt x="61325" y="19389"/>
                </a:moveTo>
                <a:cubicBezTo>
                  <a:pt x="168866" y="46275"/>
                  <a:pt x="35172" y="14159"/>
                  <a:pt x="177072" y="42538"/>
                </a:cubicBezTo>
                <a:cubicBezTo>
                  <a:pt x="304546" y="68032"/>
                  <a:pt x="107866" y="39674"/>
                  <a:pt x="315968" y="65688"/>
                </a:cubicBezTo>
                <a:lnTo>
                  <a:pt x="1103047" y="54113"/>
                </a:lnTo>
                <a:cubicBezTo>
                  <a:pt x="1120768" y="53640"/>
                  <a:pt x="1231599" y="34617"/>
                  <a:pt x="1253517" y="30964"/>
                </a:cubicBezTo>
                <a:cubicBezTo>
                  <a:pt x="1265530" y="26959"/>
                  <a:pt x="1325693" y="0"/>
                  <a:pt x="1334540" y="30964"/>
                </a:cubicBezTo>
                <a:cubicBezTo>
                  <a:pt x="1341244" y="54427"/>
                  <a:pt x="1316177" y="76484"/>
                  <a:pt x="1311391" y="100412"/>
                </a:cubicBezTo>
                <a:cubicBezTo>
                  <a:pt x="1302219" y="146269"/>
                  <a:pt x="1281435" y="259727"/>
                  <a:pt x="1265092" y="308756"/>
                </a:cubicBezTo>
                <a:lnTo>
                  <a:pt x="1253517" y="343480"/>
                </a:lnTo>
                <a:cubicBezTo>
                  <a:pt x="1249659" y="382062"/>
                  <a:pt x="1244362" y="420528"/>
                  <a:pt x="1241943" y="459227"/>
                </a:cubicBezTo>
                <a:cubicBezTo>
                  <a:pt x="1236643" y="544030"/>
                  <a:pt x="1263839" y="635771"/>
                  <a:pt x="1230368" y="713870"/>
                </a:cubicBezTo>
                <a:cubicBezTo>
                  <a:pt x="1218115" y="742461"/>
                  <a:pt x="1168864" y="703183"/>
                  <a:pt x="1137771" y="702295"/>
                </a:cubicBezTo>
                <a:lnTo>
                  <a:pt x="15026" y="679146"/>
                </a:lnTo>
                <a:cubicBezTo>
                  <a:pt x="18884" y="655997"/>
                  <a:pt x="23282" y="632931"/>
                  <a:pt x="26601" y="609698"/>
                </a:cubicBezTo>
                <a:cubicBezTo>
                  <a:pt x="31000" y="578904"/>
                  <a:pt x="31658" y="547516"/>
                  <a:pt x="38176" y="517100"/>
                </a:cubicBezTo>
                <a:cubicBezTo>
                  <a:pt x="43289" y="493240"/>
                  <a:pt x="61325" y="447652"/>
                  <a:pt x="61325" y="447652"/>
                </a:cubicBezTo>
                <a:cubicBezTo>
                  <a:pt x="57467" y="328047"/>
                  <a:pt x="60268" y="208041"/>
                  <a:pt x="49750" y="88837"/>
                </a:cubicBezTo>
                <a:cubicBezTo>
                  <a:pt x="48527" y="74980"/>
                  <a:pt x="32822" y="66555"/>
                  <a:pt x="26601" y="54113"/>
                </a:cubicBezTo>
                <a:cubicBezTo>
                  <a:pt x="0" y="911"/>
                  <a:pt x="29601" y="33965"/>
                  <a:pt x="3452" y="7814"/>
                </a:cubicBezTo>
              </a:path>
            </a:pathLst>
          </a:cu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edge">
                                      <p:cBhvr>
                                        <p:cTn id="1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rebalwil\Downloads\bharath-suresh-388435-unsplash.jpg"/>
          <p:cNvPicPr>
            <a:picLocks noChangeAspect="1" noChangeArrowheads="1"/>
          </p:cNvPicPr>
          <p:nvPr/>
        </p:nvPicPr>
        <p:blipFill>
          <a:blip r:embed="rId2" cstate="print"/>
          <a:srcRect r="39622" b="66038"/>
          <a:stretch>
            <a:fillRect/>
          </a:stretch>
        </p:blipFill>
        <p:spPr bwMode="auto">
          <a:xfrm>
            <a:off x="0" y="0"/>
            <a:ext cx="9144000" cy="6858000"/>
          </a:xfrm>
          <a:prstGeom prst="rect">
            <a:avLst/>
          </a:prstGeom>
          <a:noFill/>
        </p:spPr>
      </p:pic>
      <p:pic>
        <p:nvPicPr>
          <p:cNvPr id="1029" name="Picture 5" descr="C:\Users\rebalwil\Downloads\musical-1301944_1280.png"/>
          <p:cNvPicPr>
            <a:picLocks noChangeAspect="1" noChangeArrowheads="1"/>
          </p:cNvPicPr>
          <p:nvPr/>
        </p:nvPicPr>
        <p:blipFill>
          <a:blip r:embed="rId3" cstate="print">
            <a:lum bright="40000"/>
          </a:blip>
          <a:srcRect/>
          <a:stretch>
            <a:fillRect/>
          </a:stretch>
        </p:blipFill>
        <p:spPr bwMode="auto">
          <a:xfrm>
            <a:off x="-1752600" y="76200"/>
            <a:ext cx="12192000" cy="12192001"/>
          </a:xfrm>
          <a:prstGeom prst="rect">
            <a:avLst/>
          </a:prstGeom>
          <a:noFill/>
        </p:spPr>
      </p:pic>
      <p:sp>
        <p:nvSpPr>
          <p:cNvPr id="15" name="Rectangle 14"/>
          <p:cNvSpPr/>
          <p:nvPr/>
        </p:nvSpPr>
        <p:spPr>
          <a:xfrm>
            <a:off x="0" y="0"/>
            <a:ext cx="9144000" cy="6858000"/>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245293" y="5238750"/>
            <a:ext cx="6736657" cy="1238250"/>
          </a:xfrm>
          <a:custGeom>
            <a:avLst/>
            <a:gdLst>
              <a:gd name="connsiteX0" fmla="*/ 459682 w 6736657"/>
              <a:gd name="connsiteY0" fmla="*/ 533400 h 1238250"/>
              <a:gd name="connsiteX1" fmla="*/ 459682 w 6736657"/>
              <a:gd name="connsiteY1" fmla="*/ 533400 h 1238250"/>
              <a:gd name="connsiteX2" fmla="*/ 373957 w 6736657"/>
              <a:gd name="connsiteY2" fmla="*/ 552450 h 1238250"/>
              <a:gd name="connsiteX3" fmla="*/ 345382 w 6736657"/>
              <a:gd name="connsiteY3" fmla="*/ 561975 h 1238250"/>
              <a:gd name="connsiteX4" fmla="*/ 192982 w 6736657"/>
              <a:gd name="connsiteY4" fmla="*/ 581025 h 1238250"/>
              <a:gd name="connsiteX5" fmla="*/ 126307 w 6736657"/>
              <a:gd name="connsiteY5" fmla="*/ 590550 h 1238250"/>
              <a:gd name="connsiteX6" fmla="*/ 88207 w 6736657"/>
              <a:gd name="connsiteY6" fmla="*/ 600075 h 1238250"/>
              <a:gd name="connsiteX7" fmla="*/ 59632 w 6736657"/>
              <a:gd name="connsiteY7" fmla="*/ 619125 h 1238250"/>
              <a:gd name="connsiteX8" fmla="*/ 40582 w 6736657"/>
              <a:gd name="connsiteY8" fmla="*/ 657225 h 1238250"/>
              <a:gd name="connsiteX9" fmla="*/ 12007 w 6736657"/>
              <a:gd name="connsiteY9" fmla="*/ 752475 h 1238250"/>
              <a:gd name="connsiteX10" fmla="*/ 2482 w 6736657"/>
              <a:gd name="connsiteY10" fmla="*/ 800100 h 1238250"/>
              <a:gd name="connsiteX11" fmla="*/ 12007 w 6736657"/>
              <a:gd name="connsiteY11" fmla="*/ 990600 h 1238250"/>
              <a:gd name="connsiteX12" fmla="*/ 78682 w 6736657"/>
              <a:gd name="connsiteY12" fmla="*/ 1076325 h 1238250"/>
              <a:gd name="connsiteX13" fmla="*/ 107257 w 6736657"/>
              <a:gd name="connsiteY13" fmla="*/ 1095375 h 1238250"/>
              <a:gd name="connsiteX14" fmla="*/ 212032 w 6736657"/>
              <a:gd name="connsiteY14" fmla="*/ 1123950 h 1238250"/>
              <a:gd name="connsiteX15" fmla="*/ 278707 w 6736657"/>
              <a:gd name="connsiteY15" fmla="*/ 1143000 h 1238250"/>
              <a:gd name="connsiteX16" fmla="*/ 326332 w 6736657"/>
              <a:gd name="connsiteY16" fmla="*/ 1152525 h 1238250"/>
              <a:gd name="connsiteX17" fmla="*/ 459682 w 6736657"/>
              <a:gd name="connsiteY17" fmla="*/ 1171575 h 1238250"/>
              <a:gd name="connsiteX18" fmla="*/ 545407 w 6736657"/>
              <a:gd name="connsiteY18" fmla="*/ 1181100 h 1238250"/>
              <a:gd name="connsiteX19" fmla="*/ 669232 w 6736657"/>
              <a:gd name="connsiteY19" fmla="*/ 1200150 h 1238250"/>
              <a:gd name="connsiteX20" fmla="*/ 735907 w 6736657"/>
              <a:gd name="connsiteY20" fmla="*/ 1209675 h 1238250"/>
              <a:gd name="connsiteX21" fmla="*/ 3641032 w 6736657"/>
              <a:gd name="connsiteY21" fmla="*/ 1219200 h 1238250"/>
              <a:gd name="connsiteX22" fmla="*/ 3802957 w 6736657"/>
              <a:gd name="connsiteY22" fmla="*/ 1228725 h 1238250"/>
              <a:gd name="connsiteX23" fmla="*/ 3907732 w 6736657"/>
              <a:gd name="connsiteY23" fmla="*/ 1238250 h 1238250"/>
              <a:gd name="connsiteX24" fmla="*/ 5574607 w 6736657"/>
              <a:gd name="connsiteY24" fmla="*/ 1228725 h 1238250"/>
              <a:gd name="connsiteX25" fmla="*/ 5727007 w 6736657"/>
              <a:gd name="connsiteY25" fmla="*/ 1219200 h 1238250"/>
              <a:gd name="connsiteX26" fmla="*/ 5755582 w 6736657"/>
              <a:gd name="connsiteY26" fmla="*/ 1209675 h 1238250"/>
              <a:gd name="connsiteX27" fmla="*/ 5793682 w 6736657"/>
              <a:gd name="connsiteY27" fmla="*/ 1200150 h 1238250"/>
              <a:gd name="connsiteX28" fmla="*/ 5927032 w 6736657"/>
              <a:gd name="connsiteY28" fmla="*/ 1171575 h 1238250"/>
              <a:gd name="connsiteX29" fmla="*/ 6041332 w 6736657"/>
              <a:gd name="connsiteY29" fmla="*/ 1152525 h 1238250"/>
              <a:gd name="connsiteX30" fmla="*/ 6108007 w 6736657"/>
              <a:gd name="connsiteY30" fmla="*/ 1133475 h 1238250"/>
              <a:gd name="connsiteX31" fmla="*/ 6174682 w 6736657"/>
              <a:gd name="connsiteY31" fmla="*/ 1123950 h 1238250"/>
              <a:gd name="connsiteX32" fmla="*/ 6308032 w 6736657"/>
              <a:gd name="connsiteY32" fmla="*/ 1085850 h 1238250"/>
              <a:gd name="connsiteX33" fmla="*/ 6384232 w 6736657"/>
              <a:gd name="connsiteY33" fmla="*/ 1076325 h 1238250"/>
              <a:gd name="connsiteX34" fmla="*/ 6479482 w 6736657"/>
              <a:gd name="connsiteY34" fmla="*/ 1057275 h 1238250"/>
              <a:gd name="connsiteX35" fmla="*/ 6555682 w 6736657"/>
              <a:gd name="connsiteY35" fmla="*/ 1038225 h 1238250"/>
              <a:gd name="connsiteX36" fmla="*/ 6584257 w 6736657"/>
              <a:gd name="connsiteY36" fmla="*/ 1019175 h 1238250"/>
              <a:gd name="connsiteX37" fmla="*/ 6612832 w 6736657"/>
              <a:gd name="connsiteY37" fmla="*/ 1009650 h 1238250"/>
              <a:gd name="connsiteX38" fmla="*/ 6631882 w 6736657"/>
              <a:gd name="connsiteY38" fmla="*/ 942975 h 1238250"/>
              <a:gd name="connsiteX39" fmla="*/ 6641407 w 6736657"/>
              <a:gd name="connsiteY39" fmla="*/ 914400 h 1238250"/>
              <a:gd name="connsiteX40" fmla="*/ 6650932 w 6736657"/>
              <a:gd name="connsiteY40" fmla="*/ 876300 h 1238250"/>
              <a:gd name="connsiteX41" fmla="*/ 6669982 w 6736657"/>
              <a:gd name="connsiteY41" fmla="*/ 838200 h 1238250"/>
              <a:gd name="connsiteX42" fmla="*/ 6679507 w 6736657"/>
              <a:gd name="connsiteY42" fmla="*/ 790575 h 1238250"/>
              <a:gd name="connsiteX43" fmla="*/ 6698557 w 6736657"/>
              <a:gd name="connsiteY43" fmla="*/ 733425 h 1238250"/>
              <a:gd name="connsiteX44" fmla="*/ 6708082 w 6736657"/>
              <a:gd name="connsiteY44" fmla="*/ 676275 h 1238250"/>
              <a:gd name="connsiteX45" fmla="*/ 6727132 w 6736657"/>
              <a:gd name="connsiteY45" fmla="*/ 619125 h 1238250"/>
              <a:gd name="connsiteX46" fmla="*/ 6736657 w 6736657"/>
              <a:gd name="connsiteY46" fmla="*/ 571500 h 1238250"/>
              <a:gd name="connsiteX47" fmla="*/ 6727132 w 6736657"/>
              <a:gd name="connsiteY47" fmla="*/ 295275 h 1238250"/>
              <a:gd name="connsiteX48" fmla="*/ 6708082 w 6736657"/>
              <a:gd name="connsiteY48" fmla="*/ 257175 h 1238250"/>
              <a:gd name="connsiteX49" fmla="*/ 6593782 w 6736657"/>
              <a:gd name="connsiteY49" fmla="*/ 161925 h 1238250"/>
              <a:gd name="connsiteX50" fmla="*/ 6565207 w 6736657"/>
              <a:gd name="connsiteY50" fmla="*/ 142875 h 1238250"/>
              <a:gd name="connsiteX51" fmla="*/ 6536632 w 6736657"/>
              <a:gd name="connsiteY51" fmla="*/ 123825 h 1238250"/>
              <a:gd name="connsiteX52" fmla="*/ 6508057 w 6736657"/>
              <a:gd name="connsiteY52" fmla="*/ 114300 h 1238250"/>
              <a:gd name="connsiteX53" fmla="*/ 6479482 w 6736657"/>
              <a:gd name="connsiteY53" fmla="*/ 95250 h 1238250"/>
              <a:gd name="connsiteX54" fmla="*/ 6441382 w 6736657"/>
              <a:gd name="connsiteY54" fmla="*/ 85725 h 1238250"/>
              <a:gd name="connsiteX55" fmla="*/ 6308032 w 6736657"/>
              <a:gd name="connsiteY55" fmla="*/ 47625 h 1238250"/>
              <a:gd name="connsiteX56" fmla="*/ 6269932 w 6736657"/>
              <a:gd name="connsiteY56" fmla="*/ 38100 h 1238250"/>
              <a:gd name="connsiteX57" fmla="*/ 6231832 w 6736657"/>
              <a:gd name="connsiteY57" fmla="*/ 28575 h 1238250"/>
              <a:gd name="connsiteX58" fmla="*/ 6184207 w 6736657"/>
              <a:gd name="connsiteY58" fmla="*/ 19050 h 1238250"/>
              <a:gd name="connsiteX59" fmla="*/ 6146107 w 6736657"/>
              <a:gd name="connsiteY59" fmla="*/ 9525 h 1238250"/>
              <a:gd name="connsiteX60" fmla="*/ 6069907 w 6736657"/>
              <a:gd name="connsiteY60" fmla="*/ 0 h 1238250"/>
              <a:gd name="connsiteX61" fmla="*/ 5717482 w 6736657"/>
              <a:gd name="connsiteY61" fmla="*/ 9525 h 1238250"/>
              <a:gd name="connsiteX62" fmla="*/ 5631757 w 6736657"/>
              <a:gd name="connsiteY62" fmla="*/ 47625 h 1238250"/>
              <a:gd name="connsiteX63" fmla="*/ 5574607 w 6736657"/>
              <a:gd name="connsiteY63" fmla="*/ 76200 h 1238250"/>
              <a:gd name="connsiteX64" fmla="*/ 5555557 w 6736657"/>
              <a:gd name="connsiteY64" fmla="*/ 104775 h 1238250"/>
              <a:gd name="connsiteX65" fmla="*/ 5526982 w 6736657"/>
              <a:gd name="connsiteY65" fmla="*/ 123825 h 1238250"/>
              <a:gd name="connsiteX66" fmla="*/ 5517457 w 6736657"/>
              <a:gd name="connsiteY66" fmla="*/ 333375 h 1238250"/>
              <a:gd name="connsiteX67" fmla="*/ 5498407 w 6736657"/>
              <a:gd name="connsiteY67" fmla="*/ 361950 h 1238250"/>
              <a:gd name="connsiteX68" fmla="*/ 5422207 w 6736657"/>
              <a:gd name="connsiteY68" fmla="*/ 390525 h 1238250"/>
              <a:gd name="connsiteX69" fmla="*/ 5393632 w 6736657"/>
              <a:gd name="connsiteY69" fmla="*/ 400050 h 1238250"/>
              <a:gd name="connsiteX70" fmla="*/ 5355532 w 6736657"/>
              <a:gd name="connsiteY70" fmla="*/ 419100 h 1238250"/>
              <a:gd name="connsiteX71" fmla="*/ 5279332 w 6736657"/>
              <a:gd name="connsiteY71" fmla="*/ 438150 h 1238250"/>
              <a:gd name="connsiteX72" fmla="*/ 5184082 w 6736657"/>
              <a:gd name="connsiteY72" fmla="*/ 466725 h 1238250"/>
              <a:gd name="connsiteX73" fmla="*/ 5145982 w 6736657"/>
              <a:gd name="connsiteY73" fmla="*/ 476250 h 1238250"/>
              <a:gd name="connsiteX74" fmla="*/ 5117407 w 6736657"/>
              <a:gd name="connsiteY74" fmla="*/ 485775 h 1238250"/>
              <a:gd name="connsiteX75" fmla="*/ 4955482 w 6736657"/>
              <a:gd name="connsiteY75" fmla="*/ 495300 h 1238250"/>
              <a:gd name="connsiteX76" fmla="*/ 4136332 w 6736657"/>
              <a:gd name="connsiteY76" fmla="*/ 504825 h 1238250"/>
              <a:gd name="connsiteX77" fmla="*/ 3917257 w 6736657"/>
              <a:gd name="connsiteY77" fmla="*/ 514350 h 1238250"/>
              <a:gd name="connsiteX78" fmla="*/ 3155257 w 6736657"/>
              <a:gd name="connsiteY78" fmla="*/ 533400 h 1238250"/>
              <a:gd name="connsiteX79" fmla="*/ 2850457 w 6736657"/>
              <a:gd name="connsiteY79" fmla="*/ 552450 h 1238250"/>
              <a:gd name="connsiteX80" fmla="*/ 1240732 w 6736657"/>
              <a:gd name="connsiteY80" fmla="*/ 542925 h 1238250"/>
              <a:gd name="connsiteX81" fmla="*/ 459682 w 6736657"/>
              <a:gd name="connsiteY81" fmla="*/ 53340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736657" h="1238250">
                <a:moveTo>
                  <a:pt x="459682" y="533400"/>
                </a:moveTo>
                <a:lnTo>
                  <a:pt x="459682" y="533400"/>
                </a:lnTo>
                <a:cubicBezTo>
                  <a:pt x="431107" y="539750"/>
                  <a:pt x="402355" y="545350"/>
                  <a:pt x="373957" y="552450"/>
                </a:cubicBezTo>
                <a:cubicBezTo>
                  <a:pt x="364217" y="554885"/>
                  <a:pt x="355299" y="560409"/>
                  <a:pt x="345382" y="561975"/>
                </a:cubicBezTo>
                <a:cubicBezTo>
                  <a:pt x="294813" y="569960"/>
                  <a:pt x="243663" y="573785"/>
                  <a:pt x="192982" y="581025"/>
                </a:cubicBezTo>
                <a:cubicBezTo>
                  <a:pt x="170757" y="584200"/>
                  <a:pt x="148396" y="586534"/>
                  <a:pt x="126307" y="590550"/>
                </a:cubicBezTo>
                <a:cubicBezTo>
                  <a:pt x="113427" y="592892"/>
                  <a:pt x="100907" y="596900"/>
                  <a:pt x="88207" y="600075"/>
                </a:cubicBezTo>
                <a:cubicBezTo>
                  <a:pt x="78682" y="606425"/>
                  <a:pt x="66961" y="610331"/>
                  <a:pt x="59632" y="619125"/>
                </a:cubicBezTo>
                <a:cubicBezTo>
                  <a:pt x="50542" y="630033"/>
                  <a:pt x="45855" y="644042"/>
                  <a:pt x="40582" y="657225"/>
                </a:cubicBezTo>
                <a:cubicBezTo>
                  <a:pt x="28710" y="686905"/>
                  <a:pt x="19024" y="720899"/>
                  <a:pt x="12007" y="752475"/>
                </a:cubicBezTo>
                <a:cubicBezTo>
                  <a:pt x="8495" y="768279"/>
                  <a:pt x="5657" y="784225"/>
                  <a:pt x="2482" y="800100"/>
                </a:cubicBezTo>
                <a:cubicBezTo>
                  <a:pt x="5657" y="863600"/>
                  <a:pt x="0" y="928165"/>
                  <a:pt x="12007" y="990600"/>
                </a:cubicBezTo>
                <a:cubicBezTo>
                  <a:pt x="16061" y="1011679"/>
                  <a:pt x="58345" y="1059377"/>
                  <a:pt x="78682" y="1076325"/>
                </a:cubicBezTo>
                <a:cubicBezTo>
                  <a:pt x="87476" y="1083654"/>
                  <a:pt x="96796" y="1090726"/>
                  <a:pt x="107257" y="1095375"/>
                </a:cubicBezTo>
                <a:cubicBezTo>
                  <a:pt x="151861" y="1115199"/>
                  <a:pt x="167214" y="1113990"/>
                  <a:pt x="212032" y="1123950"/>
                </a:cubicBezTo>
                <a:cubicBezTo>
                  <a:pt x="372381" y="1159583"/>
                  <a:pt x="151423" y="1111179"/>
                  <a:pt x="278707" y="1143000"/>
                </a:cubicBezTo>
                <a:cubicBezTo>
                  <a:pt x="294413" y="1146927"/>
                  <a:pt x="310404" y="1149629"/>
                  <a:pt x="326332" y="1152525"/>
                </a:cubicBezTo>
                <a:cubicBezTo>
                  <a:pt x="381032" y="1162470"/>
                  <a:pt x="401032" y="1164675"/>
                  <a:pt x="459682" y="1171575"/>
                </a:cubicBezTo>
                <a:lnTo>
                  <a:pt x="545407" y="1181100"/>
                </a:lnTo>
                <a:cubicBezTo>
                  <a:pt x="606962" y="1201618"/>
                  <a:pt x="555381" y="1186756"/>
                  <a:pt x="669232" y="1200150"/>
                </a:cubicBezTo>
                <a:cubicBezTo>
                  <a:pt x="691529" y="1202773"/>
                  <a:pt x="713457" y="1209531"/>
                  <a:pt x="735907" y="1209675"/>
                </a:cubicBezTo>
                <a:lnTo>
                  <a:pt x="3641032" y="1219200"/>
                </a:lnTo>
                <a:lnTo>
                  <a:pt x="3802957" y="1228725"/>
                </a:lnTo>
                <a:cubicBezTo>
                  <a:pt x="3837937" y="1231224"/>
                  <a:pt x="3872663" y="1238250"/>
                  <a:pt x="3907732" y="1238250"/>
                </a:cubicBezTo>
                <a:lnTo>
                  <a:pt x="5574607" y="1228725"/>
                </a:lnTo>
                <a:cubicBezTo>
                  <a:pt x="5625407" y="1225550"/>
                  <a:pt x="5676388" y="1224528"/>
                  <a:pt x="5727007" y="1219200"/>
                </a:cubicBezTo>
                <a:cubicBezTo>
                  <a:pt x="5736992" y="1218149"/>
                  <a:pt x="5745928" y="1212433"/>
                  <a:pt x="5755582" y="1209675"/>
                </a:cubicBezTo>
                <a:cubicBezTo>
                  <a:pt x="5768169" y="1206079"/>
                  <a:pt x="5780903" y="1202990"/>
                  <a:pt x="5793682" y="1200150"/>
                </a:cubicBezTo>
                <a:cubicBezTo>
                  <a:pt x="5838059" y="1190289"/>
                  <a:pt x="5882191" y="1179048"/>
                  <a:pt x="5927032" y="1171575"/>
                </a:cubicBezTo>
                <a:cubicBezTo>
                  <a:pt x="5965132" y="1165225"/>
                  <a:pt x="6004193" y="1163136"/>
                  <a:pt x="6041332" y="1152525"/>
                </a:cubicBezTo>
                <a:cubicBezTo>
                  <a:pt x="6063557" y="1146175"/>
                  <a:pt x="6085406" y="1138318"/>
                  <a:pt x="6108007" y="1133475"/>
                </a:cubicBezTo>
                <a:cubicBezTo>
                  <a:pt x="6129959" y="1128771"/>
                  <a:pt x="6152842" y="1129150"/>
                  <a:pt x="6174682" y="1123950"/>
                </a:cubicBezTo>
                <a:cubicBezTo>
                  <a:pt x="6219654" y="1113242"/>
                  <a:pt x="6262160" y="1091584"/>
                  <a:pt x="6308032" y="1085850"/>
                </a:cubicBezTo>
                <a:cubicBezTo>
                  <a:pt x="6333432" y="1082675"/>
                  <a:pt x="6358983" y="1080533"/>
                  <a:pt x="6384232" y="1076325"/>
                </a:cubicBezTo>
                <a:cubicBezTo>
                  <a:pt x="6416170" y="1071002"/>
                  <a:pt x="6448070" y="1065128"/>
                  <a:pt x="6479482" y="1057275"/>
                </a:cubicBezTo>
                <a:lnTo>
                  <a:pt x="6555682" y="1038225"/>
                </a:lnTo>
                <a:cubicBezTo>
                  <a:pt x="6565207" y="1031875"/>
                  <a:pt x="6574018" y="1024295"/>
                  <a:pt x="6584257" y="1019175"/>
                </a:cubicBezTo>
                <a:cubicBezTo>
                  <a:pt x="6593237" y="1014685"/>
                  <a:pt x="6605732" y="1016750"/>
                  <a:pt x="6612832" y="1009650"/>
                </a:cubicBezTo>
                <a:cubicBezTo>
                  <a:pt x="6617400" y="1005082"/>
                  <a:pt x="6631783" y="943321"/>
                  <a:pt x="6631882" y="942975"/>
                </a:cubicBezTo>
                <a:cubicBezTo>
                  <a:pt x="6634640" y="933321"/>
                  <a:pt x="6638649" y="924054"/>
                  <a:pt x="6641407" y="914400"/>
                </a:cubicBezTo>
                <a:cubicBezTo>
                  <a:pt x="6645003" y="901813"/>
                  <a:pt x="6646335" y="888557"/>
                  <a:pt x="6650932" y="876300"/>
                </a:cubicBezTo>
                <a:cubicBezTo>
                  <a:pt x="6655918" y="863005"/>
                  <a:pt x="6663632" y="850900"/>
                  <a:pt x="6669982" y="838200"/>
                </a:cubicBezTo>
                <a:cubicBezTo>
                  <a:pt x="6673157" y="822325"/>
                  <a:pt x="6675247" y="806194"/>
                  <a:pt x="6679507" y="790575"/>
                </a:cubicBezTo>
                <a:cubicBezTo>
                  <a:pt x="6684791" y="771202"/>
                  <a:pt x="6695256" y="753232"/>
                  <a:pt x="6698557" y="733425"/>
                </a:cubicBezTo>
                <a:cubicBezTo>
                  <a:pt x="6701732" y="714375"/>
                  <a:pt x="6703398" y="695011"/>
                  <a:pt x="6708082" y="676275"/>
                </a:cubicBezTo>
                <a:cubicBezTo>
                  <a:pt x="6712952" y="656794"/>
                  <a:pt x="6723194" y="638816"/>
                  <a:pt x="6727132" y="619125"/>
                </a:cubicBezTo>
                <a:lnTo>
                  <a:pt x="6736657" y="571500"/>
                </a:lnTo>
                <a:cubicBezTo>
                  <a:pt x="6733482" y="479425"/>
                  <a:pt x="6735473" y="387026"/>
                  <a:pt x="6727132" y="295275"/>
                </a:cubicBezTo>
                <a:cubicBezTo>
                  <a:pt x="6725846" y="281134"/>
                  <a:pt x="6716952" y="268263"/>
                  <a:pt x="6708082" y="257175"/>
                </a:cubicBezTo>
                <a:cubicBezTo>
                  <a:pt x="6666174" y="204790"/>
                  <a:pt x="6646637" y="197161"/>
                  <a:pt x="6593782" y="161925"/>
                </a:cubicBezTo>
                <a:lnTo>
                  <a:pt x="6565207" y="142875"/>
                </a:lnTo>
                <a:cubicBezTo>
                  <a:pt x="6555682" y="136525"/>
                  <a:pt x="6547492" y="127445"/>
                  <a:pt x="6536632" y="123825"/>
                </a:cubicBezTo>
                <a:cubicBezTo>
                  <a:pt x="6527107" y="120650"/>
                  <a:pt x="6517037" y="118790"/>
                  <a:pt x="6508057" y="114300"/>
                </a:cubicBezTo>
                <a:cubicBezTo>
                  <a:pt x="6497818" y="109180"/>
                  <a:pt x="6490004" y="99759"/>
                  <a:pt x="6479482" y="95250"/>
                </a:cubicBezTo>
                <a:cubicBezTo>
                  <a:pt x="6467450" y="90093"/>
                  <a:pt x="6453921" y="89487"/>
                  <a:pt x="6441382" y="85725"/>
                </a:cubicBezTo>
                <a:cubicBezTo>
                  <a:pt x="6304735" y="44731"/>
                  <a:pt x="6474979" y="89362"/>
                  <a:pt x="6308032" y="47625"/>
                </a:cubicBezTo>
                <a:lnTo>
                  <a:pt x="6269932" y="38100"/>
                </a:lnTo>
                <a:cubicBezTo>
                  <a:pt x="6257232" y="34925"/>
                  <a:pt x="6244669" y="31142"/>
                  <a:pt x="6231832" y="28575"/>
                </a:cubicBezTo>
                <a:cubicBezTo>
                  <a:pt x="6215957" y="25400"/>
                  <a:pt x="6200011" y="22562"/>
                  <a:pt x="6184207" y="19050"/>
                </a:cubicBezTo>
                <a:cubicBezTo>
                  <a:pt x="6171428" y="16210"/>
                  <a:pt x="6159020" y="11677"/>
                  <a:pt x="6146107" y="9525"/>
                </a:cubicBezTo>
                <a:cubicBezTo>
                  <a:pt x="6120858" y="5317"/>
                  <a:pt x="6095307" y="3175"/>
                  <a:pt x="6069907" y="0"/>
                </a:cubicBezTo>
                <a:cubicBezTo>
                  <a:pt x="5952432" y="3175"/>
                  <a:pt x="5834715" y="1346"/>
                  <a:pt x="5717482" y="9525"/>
                </a:cubicBezTo>
                <a:cubicBezTo>
                  <a:pt x="5660365" y="13510"/>
                  <a:pt x="5670830" y="28089"/>
                  <a:pt x="5631757" y="47625"/>
                </a:cubicBezTo>
                <a:cubicBezTo>
                  <a:pt x="5552887" y="87060"/>
                  <a:pt x="5656499" y="21605"/>
                  <a:pt x="5574607" y="76200"/>
                </a:cubicBezTo>
                <a:cubicBezTo>
                  <a:pt x="5568257" y="85725"/>
                  <a:pt x="5563652" y="96680"/>
                  <a:pt x="5555557" y="104775"/>
                </a:cubicBezTo>
                <a:cubicBezTo>
                  <a:pt x="5547462" y="112870"/>
                  <a:pt x="5528864" y="112533"/>
                  <a:pt x="5526982" y="123825"/>
                </a:cubicBezTo>
                <a:cubicBezTo>
                  <a:pt x="5515487" y="192796"/>
                  <a:pt x="5525788" y="263951"/>
                  <a:pt x="5517457" y="333375"/>
                </a:cubicBezTo>
                <a:cubicBezTo>
                  <a:pt x="5516093" y="344741"/>
                  <a:pt x="5507201" y="354621"/>
                  <a:pt x="5498407" y="361950"/>
                </a:cubicBezTo>
                <a:cubicBezTo>
                  <a:pt x="5475247" y="381250"/>
                  <a:pt x="5449513" y="382723"/>
                  <a:pt x="5422207" y="390525"/>
                </a:cubicBezTo>
                <a:cubicBezTo>
                  <a:pt x="5412553" y="393283"/>
                  <a:pt x="5402860" y="396095"/>
                  <a:pt x="5393632" y="400050"/>
                </a:cubicBezTo>
                <a:cubicBezTo>
                  <a:pt x="5380581" y="405643"/>
                  <a:pt x="5369002" y="414610"/>
                  <a:pt x="5355532" y="419100"/>
                </a:cubicBezTo>
                <a:cubicBezTo>
                  <a:pt x="5330694" y="427379"/>
                  <a:pt x="5279332" y="438150"/>
                  <a:pt x="5279332" y="438150"/>
                </a:cubicBezTo>
                <a:cubicBezTo>
                  <a:pt x="5228881" y="471784"/>
                  <a:pt x="5268358" y="451402"/>
                  <a:pt x="5184082" y="466725"/>
                </a:cubicBezTo>
                <a:cubicBezTo>
                  <a:pt x="5171202" y="469067"/>
                  <a:pt x="5158569" y="472654"/>
                  <a:pt x="5145982" y="476250"/>
                </a:cubicBezTo>
                <a:cubicBezTo>
                  <a:pt x="5136328" y="479008"/>
                  <a:pt x="5127397" y="484776"/>
                  <a:pt x="5117407" y="485775"/>
                </a:cubicBezTo>
                <a:cubicBezTo>
                  <a:pt x="5063607" y="491155"/>
                  <a:pt x="5009540" y="494250"/>
                  <a:pt x="4955482" y="495300"/>
                </a:cubicBezTo>
                <a:lnTo>
                  <a:pt x="4136332" y="504825"/>
                </a:lnTo>
                <a:cubicBezTo>
                  <a:pt x="4063307" y="508000"/>
                  <a:pt x="3990331" y="512651"/>
                  <a:pt x="3917257" y="514350"/>
                </a:cubicBezTo>
                <a:cubicBezTo>
                  <a:pt x="3127341" y="532720"/>
                  <a:pt x="3553585" y="509969"/>
                  <a:pt x="3155257" y="533400"/>
                </a:cubicBezTo>
                <a:cubicBezTo>
                  <a:pt x="3031022" y="554106"/>
                  <a:pt x="3055802" y="552450"/>
                  <a:pt x="2850457" y="552450"/>
                </a:cubicBezTo>
                <a:lnTo>
                  <a:pt x="1240732" y="542925"/>
                </a:lnTo>
                <a:cubicBezTo>
                  <a:pt x="840831" y="526262"/>
                  <a:pt x="589857" y="534988"/>
                  <a:pt x="459682" y="533400"/>
                </a:cubicBezTo>
                <a:close/>
              </a:path>
            </a:pathLst>
          </a:custGeom>
          <a:solidFill>
            <a:srgbClr val="FFFFCC"/>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47800" y="3124200"/>
            <a:ext cx="6934200" cy="3323987"/>
          </a:xfrm>
          <a:prstGeom prst="rect">
            <a:avLst/>
          </a:prstGeom>
          <a:noFill/>
        </p:spPr>
        <p:txBody>
          <a:bodyPr wrap="square" rtlCol="0">
            <a:spAutoFit/>
          </a:bodyPr>
          <a:lstStyle/>
          <a:p>
            <a:pPr>
              <a:lnSpc>
                <a:spcPct val="150000"/>
              </a:lnSpc>
            </a:pPr>
            <a:r>
              <a:rPr lang="en-US" sz="2800" b="1" baseline="30000" dirty="0">
                <a:latin typeface="Open Sans" pitchFamily="34" charset="0"/>
                <a:ea typeface="Open Sans" pitchFamily="34" charset="0"/>
                <a:cs typeface="Open Sans" pitchFamily="34" charset="0"/>
              </a:rPr>
              <a:t>16 </a:t>
            </a:r>
            <a:r>
              <a:rPr lang="en-US" sz="2800" dirty="0">
                <a:latin typeface="Open Sans" pitchFamily="34" charset="0"/>
                <a:ea typeface="Open Sans" pitchFamily="34" charset="0"/>
                <a:cs typeface="Open Sans" pitchFamily="34" charset="0"/>
              </a:rPr>
              <a:t>Let the word of Christ dwell in you richly, teaching and admonishing one another in all wisdom, singing psalms and hymns and spiritual songs, with thankfulness in your hearts to God.</a:t>
            </a:r>
          </a:p>
        </p:txBody>
      </p:sp>
      <p:sp>
        <p:nvSpPr>
          <p:cNvPr id="9" name="Freeform 8"/>
          <p:cNvSpPr/>
          <p:nvPr/>
        </p:nvSpPr>
        <p:spPr>
          <a:xfrm>
            <a:off x="6019800" y="5715000"/>
            <a:ext cx="1447800" cy="762000"/>
          </a:xfrm>
          <a:custGeom>
            <a:avLst/>
            <a:gdLst>
              <a:gd name="connsiteX0" fmla="*/ 971915 w 1677971"/>
              <a:gd name="connsiteY0" fmla="*/ 69448 h 868101"/>
              <a:gd name="connsiteX1" fmla="*/ 856168 w 1677971"/>
              <a:gd name="connsiteY1" fmla="*/ 46299 h 868101"/>
              <a:gd name="connsiteX2" fmla="*/ 798295 w 1677971"/>
              <a:gd name="connsiteY2" fmla="*/ 34724 h 868101"/>
              <a:gd name="connsiteX3" fmla="*/ 300583 w 1677971"/>
              <a:gd name="connsiteY3" fmla="*/ 46299 h 868101"/>
              <a:gd name="connsiteX4" fmla="*/ 207986 w 1677971"/>
              <a:gd name="connsiteY4" fmla="*/ 57874 h 868101"/>
              <a:gd name="connsiteX5" fmla="*/ 150112 w 1677971"/>
              <a:gd name="connsiteY5" fmla="*/ 104172 h 868101"/>
              <a:gd name="connsiteX6" fmla="*/ 115388 w 1677971"/>
              <a:gd name="connsiteY6" fmla="*/ 127322 h 868101"/>
              <a:gd name="connsiteX7" fmla="*/ 45940 w 1677971"/>
              <a:gd name="connsiteY7" fmla="*/ 243069 h 868101"/>
              <a:gd name="connsiteX8" fmla="*/ 22791 w 1677971"/>
              <a:gd name="connsiteY8" fmla="*/ 277793 h 868101"/>
              <a:gd name="connsiteX9" fmla="*/ 22791 w 1677971"/>
              <a:gd name="connsiteY9" fmla="*/ 486137 h 868101"/>
              <a:gd name="connsiteX10" fmla="*/ 45940 w 1677971"/>
              <a:gd name="connsiteY10" fmla="*/ 520861 h 868101"/>
              <a:gd name="connsiteX11" fmla="*/ 80664 w 1677971"/>
              <a:gd name="connsiteY11" fmla="*/ 567160 h 868101"/>
              <a:gd name="connsiteX12" fmla="*/ 103814 w 1677971"/>
              <a:gd name="connsiteY12" fmla="*/ 601884 h 868101"/>
              <a:gd name="connsiteX13" fmla="*/ 161687 w 1677971"/>
              <a:gd name="connsiteY13" fmla="*/ 648182 h 868101"/>
              <a:gd name="connsiteX14" fmla="*/ 231135 w 1677971"/>
              <a:gd name="connsiteY14" fmla="*/ 694481 h 868101"/>
              <a:gd name="connsiteX15" fmla="*/ 277434 w 1677971"/>
              <a:gd name="connsiteY15" fmla="*/ 729205 h 868101"/>
              <a:gd name="connsiteX16" fmla="*/ 312158 w 1677971"/>
              <a:gd name="connsiteY16" fmla="*/ 740780 h 868101"/>
              <a:gd name="connsiteX17" fmla="*/ 346882 w 1677971"/>
              <a:gd name="connsiteY17" fmla="*/ 763929 h 868101"/>
              <a:gd name="connsiteX18" fmla="*/ 416330 w 1677971"/>
              <a:gd name="connsiteY18" fmla="*/ 787079 h 868101"/>
              <a:gd name="connsiteX19" fmla="*/ 451054 w 1677971"/>
              <a:gd name="connsiteY19" fmla="*/ 810228 h 868101"/>
              <a:gd name="connsiteX20" fmla="*/ 497353 w 1677971"/>
              <a:gd name="connsiteY20" fmla="*/ 821803 h 868101"/>
              <a:gd name="connsiteX21" fmla="*/ 532077 w 1677971"/>
              <a:gd name="connsiteY21" fmla="*/ 833377 h 868101"/>
              <a:gd name="connsiteX22" fmla="*/ 601525 w 1677971"/>
              <a:gd name="connsiteY22" fmla="*/ 844952 h 868101"/>
              <a:gd name="connsiteX23" fmla="*/ 798295 w 1677971"/>
              <a:gd name="connsiteY23" fmla="*/ 868101 h 868101"/>
              <a:gd name="connsiteX24" fmla="*/ 1238133 w 1677971"/>
              <a:gd name="connsiteY24" fmla="*/ 856527 h 868101"/>
              <a:gd name="connsiteX25" fmla="*/ 1353879 w 1677971"/>
              <a:gd name="connsiteY25" fmla="*/ 833377 h 868101"/>
              <a:gd name="connsiteX26" fmla="*/ 1446477 w 1677971"/>
              <a:gd name="connsiteY26" fmla="*/ 810228 h 868101"/>
              <a:gd name="connsiteX27" fmla="*/ 1515925 w 1677971"/>
              <a:gd name="connsiteY27" fmla="*/ 763929 h 868101"/>
              <a:gd name="connsiteX28" fmla="*/ 1596948 w 1677971"/>
              <a:gd name="connsiteY28" fmla="*/ 706056 h 868101"/>
              <a:gd name="connsiteX29" fmla="*/ 1666396 w 1677971"/>
              <a:gd name="connsiteY29" fmla="*/ 567160 h 868101"/>
              <a:gd name="connsiteX30" fmla="*/ 1677971 w 1677971"/>
              <a:gd name="connsiteY30" fmla="*/ 532436 h 868101"/>
              <a:gd name="connsiteX31" fmla="*/ 1654821 w 1677971"/>
              <a:gd name="connsiteY31" fmla="*/ 347241 h 868101"/>
              <a:gd name="connsiteX32" fmla="*/ 1631672 w 1677971"/>
              <a:gd name="connsiteY32" fmla="*/ 300942 h 868101"/>
              <a:gd name="connsiteX33" fmla="*/ 1596948 w 1677971"/>
              <a:gd name="connsiteY33" fmla="*/ 231494 h 868101"/>
              <a:gd name="connsiteX34" fmla="*/ 1562224 w 1677971"/>
              <a:gd name="connsiteY34" fmla="*/ 196770 h 868101"/>
              <a:gd name="connsiteX35" fmla="*/ 1492776 w 1677971"/>
              <a:gd name="connsiteY35" fmla="*/ 115747 h 868101"/>
              <a:gd name="connsiteX36" fmla="*/ 1423328 w 1677971"/>
              <a:gd name="connsiteY36" fmla="*/ 69448 h 868101"/>
              <a:gd name="connsiteX37" fmla="*/ 1377029 w 1677971"/>
              <a:gd name="connsiteY37" fmla="*/ 57874 h 868101"/>
              <a:gd name="connsiteX38" fmla="*/ 1307581 w 1677971"/>
              <a:gd name="connsiteY38" fmla="*/ 34724 h 868101"/>
              <a:gd name="connsiteX39" fmla="*/ 1145535 w 1677971"/>
              <a:gd name="connsiteY39" fmla="*/ 0 h 868101"/>
              <a:gd name="connsiteX40" fmla="*/ 856168 w 1677971"/>
              <a:gd name="connsiteY40" fmla="*/ 11575 h 868101"/>
              <a:gd name="connsiteX41" fmla="*/ 763571 w 1677971"/>
              <a:gd name="connsiteY41" fmla="*/ 23150 h 868101"/>
              <a:gd name="connsiteX42" fmla="*/ 694122 w 1677971"/>
              <a:gd name="connsiteY42" fmla="*/ 34724 h 868101"/>
              <a:gd name="connsiteX43" fmla="*/ 578376 w 1677971"/>
              <a:gd name="connsiteY43" fmla="*/ 34724 h 86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77971" h="868101">
                <a:moveTo>
                  <a:pt x="971915" y="69448"/>
                </a:moveTo>
                <a:lnTo>
                  <a:pt x="856168" y="46299"/>
                </a:lnTo>
                <a:lnTo>
                  <a:pt x="798295" y="34724"/>
                </a:lnTo>
                <a:lnTo>
                  <a:pt x="300583" y="46299"/>
                </a:lnTo>
                <a:cubicBezTo>
                  <a:pt x="269501" y="47518"/>
                  <a:pt x="237996" y="49689"/>
                  <a:pt x="207986" y="57874"/>
                </a:cubicBezTo>
                <a:cubicBezTo>
                  <a:pt x="180962" y="65244"/>
                  <a:pt x="169935" y="88313"/>
                  <a:pt x="150112" y="104172"/>
                </a:cubicBezTo>
                <a:cubicBezTo>
                  <a:pt x="139249" y="112862"/>
                  <a:pt x="126963" y="119605"/>
                  <a:pt x="115388" y="127322"/>
                </a:cubicBezTo>
                <a:cubicBezTo>
                  <a:pt x="79796" y="198506"/>
                  <a:pt x="101810" y="159263"/>
                  <a:pt x="45940" y="243069"/>
                </a:cubicBezTo>
                <a:lnTo>
                  <a:pt x="22791" y="277793"/>
                </a:lnTo>
                <a:cubicBezTo>
                  <a:pt x="5146" y="366014"/>
                  <a:pt x="0" y="364585"/>
                  <a:pt x="22791" y="486137"/>
                </a:cubicBezTo>
                <a:cubicBezTo>
                  <a:pt x="25355" y="499810"/>
                  <a:pt x="37854" y="509541"/>
                  <a:pt x="45940" y="520861"/>
                </a:cubicBezTo>
                <a:cubicBezTo>
                  <a:pt x="57153" y="536559"/>
                  <a:pt x="69451" y="551462"/>
                  <a:pt x="80664" y="567160"/>
                </a:cubicBezTo>
                <a:cubicBezTo>
                  <a:pt x="88750" y="578480"/>
                  <a:pt x="93977" y="592047"/>
                  <a:pt x="103814" y="601884"/>
                </a:cubicBezTo>
                <a:cubicBezTo>
                  <a:pt x="121283" y="619353"/>
                  <a:pt x="141708" y="633652"/>
                  <a:pt x="161687" y="648182"/>
                </a:cubicBezTo>
                <a:cubicBezTo>
                  <a:pt x="184188" y="664546"/>
                  <a:pt x="208877" y="677788"/>
                  <a:pt x="231135" y="694481"/>
                </a:cubicBezTo>
                <a:cubicBezTo>
                  <a:pt x="246568" y="706056"/>
                  <a:pt x="260685" y="719634"/>
                  <a:pt x="277434" y="729205"/>
                </a:cubicBezTo>
                <a:cubicBezTo>
                  <a:pt x="288027" y="735258"/>
                  <a:pt x="301245" y="735324"/>
                  <a:pt x="312158" y="740780"/>
                </a:cubicBezTo>
                <a:cubicBezTo>
                  <a:pt x="324600" y="747001"/>
                  <a:pt x="334170" y="758279"/>
                  <a:pt x="346882" y="763929"/>
                </a:cubicBezTo>
                <a:cubicBezTo>
                  <a:pt x="369180" y="773839"/>
                  <a:pt x="396027" y="773544"/>
                  <a:pt x="416330" y="787079"/>
                </a:cubicBezTo>
                <a:cubicBezTo>
                  <a:pt x="427905" y="794795"/>
                  <a:pt x="438268" y="804748"/>
                  <a:pt x="451054" y="810228"/>
                </a:cubicBezTo>
                <a:cubicBezTo>
                  <a:pt x="465676" y="816494"/>
                  <a:pt x="482057" y="817433"/>
                  <a:pt x="497353" y="821803"/>
                </a:cubicBezTo>
                <a:cubicBezTo>
                  <a:pt x="509084" y="825155"/>
                  <a:pt x="520167" y="830730"/>
                  <a:pt x="532077" y="833377"/>
                </a:cubicBezTo>
                <a:cubicBezTo>
                  <a:pt x="554987" y="838468"/>
                  <a:pt x="578329" y="841383"/>
                  <a:pt x="601525" y="844952"/>
                </a:cubicBezTo>
                <a:cubicBezTo>
                  <a:pt x="696567" y="859574"/>
                  <a:pt x="690032" y="857275"/>
                  <a:pt x="798295" y="868101"/>
                </a:cubicBezTo>
                <a:lnTo>
                  <a:pt x="1238133" y="856527"/>
                </a:lnTo>
                <a:cubicBezTo>
                  <a:pt x="1327080" y="852574"/>
                  <a:pt x="1295131" y="849399"/>
                  <a:pt x="1353879" y="833377"/>
                </a:cubicBezTo>
                <a:cubicBezTo>
                  <a:pt x="1384574" y="825006"/>
                  <a:pt x="1446477" y="810228"/>
                  <a:pt x="1446477" y="810228"/>
                </a:cubicBezTo>
                <a:cubicBezTo>
                  <a:pt x="1469626" y="794795"/>
                  <a:pt x="1493667" y="780622"/>
                  <a:pt x="1515925" y="763929"/>
                </a:cubicBezTo>
                <a:cubicBezTo>
                  <a:pt x="1573353" y="720858"/>
                  <a:pt x="1546173" y="739906"/>
                  <a:pt x="1596948" y="706056"/>
                </a:cubicBezTo>
                <a:cubicBezTo>
                  <a:pt x="1656784" y="616303"/>
                  <a:pt x="1634448" y="663004"/>
                  <a:pt x="1666396" y="567160"/>
                </a:cubicBezTo>
                <a:lnTo>
                  <a:pt x="1677971" y="532436"/>
                </a:lnTo>
                <a:cubicBezTo>
                  <a:pt x="1674605" y="492043"/>
                  <a:pt x="1674401" y="399455"/>
                  <a:pt x="1654821" y="347241"/>
                </a:cubicBezTo>
                <a:cubicBezTo>
                  <a:pt x="1648763" y="331085"/>
                  <a:pt x="1638469" y="316801"/>
                  <a:pt x="1631672" y="300942"/>
                </a:cubicBezTo>
                <a:cubicBezTo>
                  <a:pt x="1613249" y="257954"/>
                  <a:pt x="1629657" y="270745"/>
                  <a:pt x="1596948" y="231494"/>
                </a:cubicBezTo>
                <a:cubicBezTo>
                  <a:pt x="1586469" y="218919"/>
                  <a:pt x="1572877" y="209198"/>
                  <a:pt x="1562224" y="196770"/>
                </a:cubicBezTo>
                <a:cubicBezTo>
                  <a:pt x="1531157" y="160526"/>
                  <a:pt x="1529704" y="144469"/>
                  <a:pt x="1492776" y="115747"/>
                </a:cubicBezTo>
                <a:cubicBezTo>
                  <a:pt x="1470815" y="98666"/>
                  <a:pt x="1450320" y="76195"/>
                  <a:pt x="1423328" y="69448"/>
                </a:cubicBezTo>
                <a:cubicBezTo>
                  <a:pt x="1407895" y="65590"/>
                  <a:pt x="1392266" y="62445"/>
                  <a:pt x="1377029" y="57874"/>
                </a:cubicBezTo>
                <a:cubicBezTo>
                  <a:pt x="1353656" y="50862"/>
                  <a:pt x="1331254" y="40642"/>
                  <a:pt x="1307581" y="34724"/>
                </a:cubicBezTo>
                <a:cubicBezTo>
                  <a:pt x="1192215" y="5883"/>
                  <a:pt x="1246366" y="16806"/>
                  <a:pt x="1145535" y="0"/>
                </a:cubicBezTo>
                <a:cubicBezTo>
                  <a:pt x="1049079" y="3858"/>
                  <a:pt x="952524" y="5735"/>
                  <a:pt x="856168" y="11575"/>
                </a:cubicBezTo>
                <a:cubicBezTo>
                  <a:pt x="825119" y="13457"/>
                  <a:pt x="794364" y="18751"/>
                  <a:pt x="763571" y="23150"/>
                </a:cubicBezTo>
                <a:cubicBezTo>
                  <a:pt x="740338" y="26469"/>
                  <a:pt x="717545" y="33260"/>
                  <a:pt x="694122" y="34724"/>
                </a:cubicBezTo>
                <a:cubicBezTo>
                  <a:pt x="655615" y="37131"/>
                  <a:pt x="616958" y="34724"/>
                  <a:pt x="578376" y="34724"/>
                </a:cubicBez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1524000" y="6248400"/>
            <a:ext cx="2152891" cy="11575"/>
          </a:xfrm>
          <a:custGeom>
            <a:avLst/>
            <a:gdLst>
              <a:gd name="connsiteX0" fmla="*/ 0 w 2152891"/>
              <a:gd name="connsiteY0" fmla="*/ 11575 h 11575"/>
              <a:gd name="connsiteX1" fmla="*/ 2152891 w 2152891"/>
              <a:gd name="connsiteY1" fmla="*/ 0 h 11575"/>
            </a:gdLst>
            <a:ahLst/>
            <a:cxnLst>
              <a:cxn ang="0">
                <a:pos x="connsiteX0" y="connsiteY0"/>
              </a:cxn>
              <a:cxn ang="0">
                <a:pos x="connsiteX1" y="connsiteY1"/>
              </a:cxn>
            </a:cxnLst>
            <a:rect l="l" t="t" r="r" b="b"/>
            <a:pathLst>
              <a:path w="2152891" h="11575">
                <a:moveTo>
                  <a:pt x="0" y="11575"/>
                </a:moveTo>
                <a:lnTo>
                  <a:pt x="2152891" y="0"/>
                </a:ln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4953000" y="6248400"/>
            <a:ext cx="1066800" cy="45719"/>
          </a:xfrm>
          <a:custGeom>
            <a:avLst/>
            <a:gdLst>
              <a:gd name="connsiteX0" fmla="*/ 0 w 2152891"/>
              <a:gd name="connsiteY0" fmla="*/ 11575 h 11575"/>
              <a:gd name="connsiteX1" fmla="*/ 2152891 w 2152891"/>
              <a:gd name="connsiteY1" fmla="*/ 0 h 11575"/>
            </a:gdLst>
            <a:ahLst/>
            <a:cxnLst>
              <a:cxn ang="0">
                <a:pos x="connsiteX0" y="connsiteY0"/>
              </a:cxn>
              <a:cxn ang="0">
                <a:pos x="connsiteX1" y="connsiteY1"/>
              </a:cxn>
            </a:cxnLst>
            <a:rect l="l" t="t" r="r" b="b"/>
            <a:pathLst>
              <a:path w="2152891" h="11575">
                <a:moveTo>
                  <a:pt x="0" y="11575"/>
                </a:moveTo>
                <a:lnTo>
                  <a:pt x="2152891" y="0"/>
                </a:lnTo>
              </a:path>
            </a:pathLst>
          </a:cu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663142" y="5674025"/>
            <a:ext cx="2835797" cy="251725"/>
          </a:xfrm>
          <a:custGeom>
            <a:avLst/>
            <a:gdLst>
              <a:gd name="connsiteX0" fmla="*/ 0 w 2835797"/>
              <a:gd name="connsiteY0" fmla="*/ 192410 h 251725"/>
              <a:gd name="connsiteX1" fmla="*/ 34724 w 2835797"/>
              <a:gd name="connsiteY1" fmla="*/ 180836 h 251725"/>
              <a:gd name="connsiteX2" fmla="*/ 69448 w 2835797"/>
              <a:gd name="connsiteY2" fmla="*/ 157686 h 251725"/>
              <a:gd name="connsiteX3" fmla="*/ 115747 w 2835797"/>
              <a:gd name="connsiteY3" fmla="*/ 146112 h 251725"/>
              <a:gd name="connsiteX4" fmla="*/ 150471 w 2835797"/>
              <a:gd name="connsiteY4" fmla="*/ 122962 h 251725"/>
              <a:gd name="connsiteX5" fmla="*/ 185195 w 2835797"/>
              <a:gd name="connsiteY5" fmla="*/ 111388 h 251725"/>
              <a:gd name="connsiteX6" fmla="*/ 208344 w 2835797"/>
              <a:gd name="connsiteY6" fmla="*/ 88238 h 251725"/>
              <a:gd name="connsiteX7" fmla="*/ 324091 w 2835797"/>
              <a:gd name="connsiteY7" fmla="*/ 53514 h 251725"/>
              <a:gd name="connsiteX8" fmla="*/ 393539 w 2835797"/>
              <a:gd name="connsiteY8" fmla="*/ 30365 h 251725"/>
              <a:gd name="connsiteX9" fmla="*/ 497711 w 2835797"/>
              <a:gd name="connsiteY9" fmla="*/ 7216 h 251725"/>
              <a:gd name="connsiteX10" fmla="*/ 810228 w 2835797"/>
              <a:gd name="connsiteY10" fmla="*/ 18790 h 251725"/>
              <a:gd name="connsiteX11" fmla="*/ 868101 w 2835797"/>
              <a:gd name="connsiteY11" fmla="*/ 30365 h 251725"/>
              <a:gd name="connsiteX12" fmla="*/ 937549 w 2835797"/>
              <a:gd name="connsiteY12" fmla="*/ 53514 h 251725"/>
              <a:gd name="connsiteX13" fmla="*/ 1006997 w 2835797"/>
              <a:gd name="connsiteY13" fmla="*/ 99813 h 251725"/>
              <a:gd name="connsiteX14" fmla="*/ 1041721 w 2835797"/>
              <a:gd name="connsiteY14" fmla="*/ 122962 h 251725"/>
              <a:gd name="connsiteX15" fmla="*/ 1365812 w 2835797"/>
              <a:gd name="connsiteY15" fmla="*/ 88238 h 251725"/>
              <a:gd name="connsiteX16" fmla="*/ 1435261 w 2835797"/>
              <a:gd name="connsiteY16" fmla="*/ 65089 h 251725"/>
              <a:gd name="connsiteX17" fmla="*/ 1469985 w 2835797"/>
              <a:gd name="connsiteY17" fmla="*/ 41940 h 251725"/>
              <a:gd name="connsiteX18" fmla="*/ 1539433 w 2835797"/>
              <a:gd name="connsiteY18" fmla="*/ 18790 h 251725"/>
              <a:gd name="connsiteX19" fmla="*/ 1794076 w 2835797"/>
              <a:gd name="connsiteY19" fmla="*/ 30365 h 251725"/>
              <a:gd name="connsiteX20" fmla="*/ 1875099 w 2835797"/>
              <a:gd name="connsiteY20" fmla="*/ 53514 h 251725"/>
              <a:gd name="connsiteX21" fmla="*/ 2002420 w 2835797"/>
              <a:gd name="connsiteY21" fmla="*/ 76664 h 251725"/>
              <a:gd name="connsiteX22" fmla="*/ 2037144 w 2835797"/>
              <a:gd name="connsiteY22" fmla="*/ 88238 h 251725"/>
              <a:gd name="connsiteX23" fmla="*/ 2106592 w 2835797"/>
              <a:gd name="connsiteY23" fmla="*/ 99813 h 251725"/>
              <a:gd name="connsiteX24" fmla="*/ 2152891 w 2835797"/>
              <a:gd name="connsiteY24" fmla="*/ 111388 h 251725"/>
              <a:gd name="connsiteX25" fmla="*/ 2349661 w 2835797"/>
              <a:gd name="connsiteY25" fmla="*/ 99813 h 251725"/>
              <a:gd name="connsiteX26" fmla="*/ 2465407 w 2835797"/>
              <a:gd name="connsiteY26" fmla="*/ 76664 h 251725"/>
              <a:gd name="connsiteX27" fmla="*/ 2581154 w 2835797"/>
              <a:gd name="connsiteY27" fmla="*/ 53514 h 251725"/>
              <a:gd name="connsiteX28" fmla="*/ 2650602 w 2835797"/>
              <a:gd name="connsiteY28" fmla="*/ 65089 h 251725"/>
              <a:gd name="connsiteX29" fmla="*/ 2708476 w 2835797"/>
              <a:gd name="connsiteY29" fmla="*/ 111388 h 251725"/>
              <a:gd name="connsiteX30" fmla="*/ 2743200 w 2835797"/>
              <a:gd name="connsiteY30" fmla="*/ 134537 h 251725"/>
              <a:gd name="connsiteX31" fmla="*/ 2766349 w 2835797"/>
              <a:gd name="connsiteY31" fmla="*/ 169261 h 251725"/>
              <a:gd name="connsiteX32" fmla="*/ 2812648 w 2835797"/>
              <a:gd name="connsiteY32" fmla="*/ 227134 h 251725"/>
              <a:gd name="connsiteX33" fmla="*/ 2824223 w 2835797"/>
              <a:gd name="connsiteY33" fmla="*/ 30365 h 251725"/>
              <a:gd name="connsiteX34" fmla="*/ 2835797 w 2835797"/>
              <a:gd name="connsiteY34" fmla="*/ 122962 h 251725"/>
              <a:gd name="connsiteX35" fmla="*/ 2824223 w 2835797"/>
              <a:gd name="connsiteY35" fmla="*/ 250284 h 251725"/>
              <a:gd name="connsiteX36" fmla="*/ 2708476 w 2835797"/>
              <a:gd name="connsiteY36" fmla="*/ 215560 h 251725"/>
              <a:gd name="connsiteX37" fmla="*/ 2627453 w 2835797"/>
              <a:gd name="connsiteY37" fmla="*/ 215560 h 25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835797" h="251725">
                <a:moveTo>
                  <a:pt x="0" y="192410"/>
                </a:moveTo>
                <a:cubicBezTo>
                  <a:pt x="11575" y="188552"/>
                  <a:pt x="23811" y="186292"/>
                  <a:pt x="34724" y="180836"/>
                </a:cubicBezTo>
                <a:cubicBezTo>
                  <a:pt x="47167" y="174615"/>
                  <a:pt x="56662" y="163166"/>
                  <a:pt x="69448" y="157686"/>
                </a:cubicBezTo>
                <a:cubicBezTo>
                  <a:pt x="84070" y="151420"/>
                  <a:pt x="100314" y="149970"/>
                  <a:pt x="115747" y="146112"/>
                </a:cubicBezTo>
                <a:cubicBezTo>
                  <a:pt x="127322" y="138395"/>
                  <a:pt x="138028" y="129183"/>
                  <a:pt x="150471" y="122962"/>
                </a:cubicBezTo>
                <a:cubicBezTo>
                  <a:pt x="161384" y="117506"/>
                  <a:pt x="174733" y="117665"/>
                  <a:pt x="185195" y="111388"/>
                </a:cubicBezTo>
                <a:cubicBezTo>
                  <a:pt x="194553" y="105773"/>
                  <a:pt x="198583" y="93118"/>
                  <a:pt x="208344" y="88238"/>
                </a:cubicBezTo>
                <a:cubicBezTo>
                  <a:pt x="249260" y="67780"/>
                  <a:pt x="282558" y="65974"/>
                  <a:pt x="324091" y="53514"/>
                </a:cubicBezTo>
                <a:cubicBezTo>
                  <a:pt x="347463" y="46502"/>
                  <a:pt x="369866" y="36283"/>
                  <a:pt x="393539" y="30365"/>
                </a:cubicBezTo>
                <a:cubicBezTo>
                  <a:pt x="458924" y="14019"/>
                  <a:pt x="424239" y="21910"/>
                  <a:pt x="497711" y="7216"/>
                </a:cubicBezTo>
                <a:cubicBezTo>
                  <a:pt x="601883" y="11074"/>
                  <a:pt x="706187" y="12288"/>
                  <a:pt x="810228" y="18790"/>
                </a:cubicBezTo>
                <a:cubicBezTo>
                  <a:pt x="829863" y="20017"/>
                  <a:pt x="849121" y="25189"/>
                  <a:pt x="868101" y="30365"/>
                </a:cubicBezTo>
                <a:cubicBezTo>
                  <a:pt x="891643" y="36785"/>
                  <a:pt x="937549" y="53514"/>
                  <a:pt x="937549" y="53514"/>
                </a:cubicBezTo>
                <a:lnTo>
                  <a:pt x="1006997" y="99813"/>
                </a:lnTo>
                <a:lnTo>
                  <a:pt x="1041721" y="122962"/>
                </a:lnTo>
                <a:cubicBezTo>
                  <a:pt x="1133279" y="117876"/>
                  <a:pt x="1270149" y="120125"/>
                  <a:pt x="1365812" y="88238"/>
                </a:cubicBezTo>
                <a:cubicBezTo>
                  <a:pt x="1388962" y="80522"/>
                  <a:pt x="1414957" y="78625"/>
                  <a:pt x="1435261" y="65089"/>
                </a:cubicBezTo>
                <a:cubicBezTo>
                  <a:pt x="1446836" y="57373"/>
                  <a:pt x="1457273" y="47590"/>
                  <a:pt x="1469985" y="41940"/>
                </a:cubicBezTo>
                <a:cubicBezTo>
                  <a:pt x="1492283" y="32030"/>
                  <a:pt x="1539433" y="18790"/>
                  <a:pt x="1539433" y="18790"/>
                </a:cubicBezTo>
                <a:cubicBezTo>
                  <a:pt x="1624314" y="22648"/>
                  <a:pt x="1709358" y="23848"/>
                  <a:pt x="1794076" y="30365"/>
                </a:cubicBezTo>
                <a:cubicBezTo>
                  <a:pt x="1818823" y="32269"/>
                  <a:pt x="1850891" y="46598"/>
                  <a:pt x="1875099" y="53514"/>
                </a:cubicBezTo>
                <a:cubicBezTo>
                  <a:pt x="1929680" y="69108"/>
                  <a:pt x="1936835" y="67295"/>
                  <a:pt x="2002420" y="76664"/>
                </a:cubicBezTo>
                <a:cubicBezTo>
                  <a:pt x="2013995" y="80522"/>
                  <a:pt x="2025234" y="85591"/>
                  <a:pt x="2037144" y="88238"/>
                </a:cubicBezTo>
                <a:cubicBezTo>
                  <a:pt x="2060054" y="93329"/>
                  <a:pt x="2083579" y="95210"/>
                  <a:pt x="2106592" y="99813"/>
                </a:cubicBezTo>
                <a:cubicBezTo>
                  <a:pt x="2122191" y="102933"/>
                  <a:pt x="2137458" y="107530"/>
                  <a:pt x="2152891" y="111388"/>
                </a:cubicBezTo>
                <a:cubicBezTo>
                  <a:pt x="2218481" y="107530"/>
                  <a:pt x="2284205" y="105505"/>
                  <a:pt x="2349661" y="99813"/>
                </a:cubicBezTo>
                <a:cubicBezTo>
                  <a:pt x="2419824" y="93712"/>
                  <a:pt x="2406492" y="88447"/>
                  <a:pt x="2465407" y="76664"/>
                </a:cubicBezTo>
                <a:cubicBezTo>
                  <a:pt x="2607287" y="48288"/>
                  <a:pt x="2473626" y="80397"/>
                  <a:pt x="2581154" y="53514"/>
                </a:cubicBezTo>
                <a:cubicBezTo>
                  <a:pt x="2604303" y="57372"/>
                  <a:pt x="2628338" y="57668"/>
                  <a:pt x="2650602" y="65089"/>
                </a:cubicBezTo>
                <a:cubicBezTo>
                  <a:pt x="2681139" y="75268"/>
                  <a:pt x="2685897" y="93325"/>
                  <a:pt x="2708476" y="111388"/>
                </a:cubicBezTo>
                <a:cubicBezTo>
                  <a:pt x="2719339" y="120078"/>
                  <a:pt x="2731625" y="126821"/>
                  <a:pt x="2743200" y="134537"/>
                </a:cubicBezTo>
                <a:cubicBezTo>
                  <a:pt x="2750916" y="146112"/>
                  <a:pt x="2757659" y="158398"/>
                  <a:pt x="2766349" y="169261"/>
                </a:cubicBezTo>
                <a:cubicBezTo>
                  <a:pt x="2832321" y="251725"/>
                  <a:pt x="2741398" y="120258"/>
                  <a:pt x="2812648" y="227134"/>
                </a:cubicBezTo>
                <a:cubicBezTo>
                  <a:pt x="2816506" y="161544"/>
                  <a:pt x="2809970" y="94504"/>
                  <a:pt x="2824223" y="30365"/>
                </a:cubicBezTo>
                <a:cubicBezTo>
                  <a:pt x="2830971" y="0"/>
                  <a:pt x="2835797" y="91856"/>
                  <a:pt x="2835797" y="122962"/>
                </a:cubicBezTo>
                <a:cubicBezTo>
                  <a:pt x="2835797" y="165578"/>
                  <a:pt x="2828081" y="207843"/>
                  <a:pt x="2824223" y="250284"/>
                </a:cubicBezTo>
                <a:cubicBezTo>
                  <a:pt x="2810116" y="245582"/>
                  <a:pt x="2732532" y="217747"/>
                  <a:pt x="2708476" y="215560"/>
                </a:cubicBezTo>
                <a:cubicBezTo>
                  <a:pt x="2681579" y="213115"/>
                  <a:pt x="2654461" y="215560"/>
                  <a:pt x="2627453" y="215560"/>
                </a:cubicBezTo>
              </a:path>
            </a:pathLst>
          </a:cu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762000" y="1066800"/>
            <a:ext cx="7620000" cy="1938992"/>
          </a:xfrm>
          <a:prstGeom prst="rect">
            <a:avLst/>
          </a:prstGeom>
          <a:noFill/>
        </p:spPr>
        <p:txBody>
          <a:bodyPr wrap="square" rtlCol="0">
            <a:spAutoFit/>
          </a:bodyPr>
          <a:lstStyle/>
          <a:p>
            <a:pPr algn="ctr"/>
            <a:r>
              <a:rPr lang="en-US" sz="6000" dirty="0" smtClean="0">
                <a:solidFill>
                  <a:srgbClr val="FF0000"/>
                </a:solidFill>
                <a:effectLst>
                  <a:glow rad="101600">
                    <a:schemeClr val="bg1">
                      <a:alpha val="60000"/>
                    </a:schemeClr>
                  </a:glow>
                </a:effectLst>
                <a:latin typeface="Open Sans" pitchFamily="34" charset="0"/>
                <a:ea typeface="Open Sans" pitchFamily="34" charset="0"/>
                <a:cs typeface="Open Sans" pitchFamily="34" charset="0"/>
              </a:rPr>
              <a:t>Purpose #1:</a:t>
            </a:r>
            <a:endParaRPr lang="en-US" sz="6000" dirty="0" smtClean="0">
              <a:effectLst>
                <a:glow rad="101600">
                  <a:schemeClr val="bg1">
                    <a:alpha val="60000"/>
                  </a:schemeClr>
                </a:glow>
              </a:effectLst>
              <a:latin typeface="Open Sans" pitchFamily="34" charset="0"/>
              <a:ea typeface="Open Sans" pitchFamily="34" charset="0"/>
              <a:cs typeface="Open Sans" pitchFamily="34" charset="0"/>
            </a:endParaRPr>
          </a:p>
          <a:p>
            <a:pPr algn="ctr"/>
            <a:r>
              <a:rPr lang="en-US" sz="6000" dirty="0" smtClean="0">
                <a:effectLst>
                  <a:glow rad="101600">
                    <a:schemeClr val="bg1">
                      <a:alpha val="60000"/>
                    </a:schemeClr>
                  </a:glow>
                </a:effectLst>
                <a:latin typeface="Open Sans" pitchFamily="34" charset="0"/>
                <a:ea typeface="Open Sans" pitchFamily="34" charset="0"/>
                <a:cs typeface="Open Sans" pitchFamily="34" charset="0"/>
              </a:rPr>
              <a:t>Thankfulness to God</a:t>
            </a:r>
            <a:endParaRPr lang="en-US" sz="6000" dirty="0">
              <a:effectLst>
                <a:glow rad="101600">
                  <a:schemeClr val="bg1">
                    <a:alpha val="60000"/>
                  </a:schemeClr>
                </a:glow>
              </a:effectLst>
              <a:latin typeface="Open Sans" pitchFamily="34" charset="0"/>
              <a:ea typeface="Open Sans" pitchFamily="34" charset="0"/>
              <a:cs typeface="Open Sans" pitchFamily="34" charset="0"/>
            </a:endParaRPr>
          </a:p>
        </p:txBody>
      </p:sp>
      <p:sp>
        <p:nvSpPr>
          <p:cNvPr id="16" name="Freeform 15"/>
          <p:cNvSpPr/>
          <p:nvPr/>
        </p:nvSpPr>
        <p:spPr>
          <a:xfrm>
            <a:off x="5181600" y="4439139"/>
            <a:ext cx="1348044" cy="742461"/>
          </a:xfrm>
          <a:custGeom>
            <a:avLst/>
            <a:gdLst>
              <a:gd name="connsiteX0" fmla="*/ 61325 w 1341244"/>
              <a:gd name="connsiteY0" fmla="*/ 19389 h 742461"/>
              <a:gd name="connsiteX1" fmla="*/ 177072 w 1341244"/>
              <a:gd name="connsiteY1" fmla="*/ 42538 h 742461"/>
              <a:gd name="connsiteX2" fmla="*/ 315968 w 1341244"/>
              <a:gd name="connsiteY2" fmla="*/ 65688 h 742461"/>
              <a:gd name="connsiteX3" fmla="*/ 1103047 w 1341244"/>
              <a:gd name="connsiteY3" fmla="*/ 54113 h 742461"/>
              <a:gd name="connsiteX4" fmla="*/ 1253517 w 1341244"/>
              <a:gd name="connsiteY4" fmla="*/ 30964 h 742461"/>
              <a:gd name="connsiteX5" fmla="*/ 1334540 w 1341244"/>
              <a:gd name="connsiteY5" fmla="*/ 30964 h 742461"/>
              <a:gd name="connsiteX6" fmla="*/ 1311391 w 1341244"/>
              <a:gd name="connsiteY6" fmla="*/ 100412 h 742461"/>
              <a:gd name="connsiteX7" fmla="*/ 1265092 w 1341244"/>
              <a:gd name="connsiteY7" fmla="*/ 308756 h 742461"/>
              <a:gd name="connsiteX8" fmla="*/ 1253517 w 1341244"/>
              <a:gd name="connsiteY8" fmla="*/ 343480 h 742461"/>
              <a:gd name="connsiteX9" fmla="*/ 1241943 w 1341244"/>
              <a:gd name="connsiteY9" fmla="*/ 459227 h 742461"/>
              <a:gd name="connsiteX10" fmla="*/ 1230368 w 1341244"/>
              <a:gd name="connsiteY10" fmla="*/ 713870 h 742461"/>
              <a:gd name="connsiteX11" fmla="*/ 1137771 w 1341244"/>
              <a:gd name="connsiteY11" fmla="*/ 702295 h 742461"/>
              <a:gd name="connsiteX12" fmla="*/ 15026 w 1341244"/>
              <a:gd name="connsiteY12" fmla="*/ 679146 h 742461"/>
              <a:gd name="connsiteX13" fmla="*/ 26601 w 1341244"/>
              <a:gd name="connsiteY13" fmla="*/ 609698 h 742461"/>
              <a:gd name="connsiteX14" fmla="*/ 38176 w 1341244"/>
              <a:gd name="connsiteY14" fmla="*/ 517100 h 742461"/>
              <a:gd name="connsiteX15" fmla="*/ 61325 w 1341244"/>
              <a:gd name="connsiteY15" fmla="*/ 447652 h 742461"/>
              <a:gd name="connsiteX16" fmla="*/ 49750 w 1341244"/>
              <a:gd name="connsiteY16" fmla="*/ 88837 h 742461"/>
              <a:gd name="connsiteX17" fmla="*/ 26601 w 1341244"/>
              <a:gd name="connsiteY17" fmla="*/ 54113 h 742461"/>
              <a:gd name="connsiteX18" fmla="*/ 3452 w 1341244"/>
              <a:gd name="connsiteY18" fmla="*/ 7814 h 7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41244" h="742461">
                <a:moveTo>
                  <a:pt x="61325" y="19389"/>
                </a:moveTo>
                <a:cubicBezTo>
                  <a:pt x="168866" y="46275"/>
                  <a:pt x="35172" y="14159"/>
                  <a:pt x="177072" y="42538"/>
                </a:cubicBezTo>
                <a:cubicBezTo>
                  <a:pt x="304546" y="68032"/>
                  <a:pt x="107866" y="39674"/>
                  <a:pt x="315968" y="65688"/>
                </a:cubicBezTo>
                <a:lnTo>
                  <a:pt x="1103047" y="54113"/>
                </a:lnTo>
                <a:cubicBezTo>
                  <a:pt x="1120768" y="53640"/>
                  <a:pt x="1231599" y="34617"/>
                  <a:pt x="1253517" y="30964"/>
                </a:cubicBezTo>
                <a:cubicBezTo>
                  <a:pt x="1265530" y="26959"/>
                  <a:pt x="1325693" y="0"/>
                  <a:pt x="1334540" y="30964"/>
                </a:cubicBezTo>
                <a:cubicBezTo>
                  <a:pt x="1341244" y="54427"/>
                  <a:pt x="1316177" y="76484"/>
                  <a:pt x="1311391" y="100412"/>
                </a:cubicBezTo>
                <a:cubicBezTo>
                  <a:pt x="1302219" y="146269"/>
                  <a:pt x="1281435" y="259727"/>
                  <a:pt x="1265092" y="308756"/>
                </a:cubicBezTo>
                <a:lnTo>
                  <a:pt x="1253517" y="343480"/>
                </a:lnTo>
                <a:cubicBezTo>
                  <a:pt x="1249659" y="382062"/>
                  <a:pt x="1244362" y="420528"/>
                  <a:pt x="1241943" y="459227"/>
                </a:cubicBezTo>
                <a:cubicBezTo>
                  <a:pt x="1236643" y="544030"/>
                  <a:pt x="1263839" y="635771"/>
                  <a:pt x="1230368" y="713870"/>
                </a:cubicBezTo>
                <a:cubicBezTo>
                  <a:pt x="1218115" y="742461"/>
                  <a:pt x="1168864" y="703183"/>
                  <a:pt x="1137771" y="702295"/>
                </a:cubicBezTo>
                <a:lnTo>
                  <a:pt x="15026" y="679146"/>
                </a:lnTo>
                <a:cubicBezTo>
                  <a:pt x="18884" y="655997"/>
                  <a:pt x="23282" y="632931"/>
                  <a:pt x="26601" y="609698"/>
                </a:cubicBezTo>
                <a:cubicBezTo>
                  <a:pt x="31000" y="578904"/>
                  <a:pt x="31658" y="547516"/>
                  <a:pt x="38176" y="517100"/>
                </a:cubicBezTo>
                <a:cubicBezTo>
                  <a:pt x="43289" y="493240"/>
                  <a:pt x="61325" y="447652"/>
                  <a:pt x="61325" y="447652"/>
                </a:cubicBezTo>
                <a:cubicBezTo>
                  <a:pt x="57467" y="328047"/>
                  <a:pt x="60268" y="208041"/>
                  <a:pt x="49750" y="88837"/>
                </a:cubicBezTo>
                <a:cubicBezTo>
                  <a:pt x="48527" y="74980"/>
                  <a:pt x="32822" y="66555"/>
                  <a:pt x="26601" y="54113"/>
                </a:cubicBezTo>
                <a:cubicBezTo>
                  <a:pt x="0" y="911"/>
                  <a:pt x="29601" y="33965"/>
                  <a:pt x="3452" y="7814"/>
                </a:cubicBezTo>
              </a:path>
            </a:pathLst>
          </a:cu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animBg="1"/>
      <p:bldP spid="11" grpId="0" animBg="1"/>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rebalwil\Downloads\bharath-suresh-388435-unsplash.jpg"/>
          <p:cNvPicPr>
            <a:picLocks noChangeAspect="1" noChangeArrowheads="1"/>
          </p:cNvPicPr>
          <p:nvPr/>
        </p:nvPicPr>
        <p:blipFill>
          <a:blip r:embed="rId2" cstate="print"/>
          <a:srcRect r="39622" b="66038"/>
          <a:stretch>
            <a:fillRect/>
          </a:stretch>
        </p:blipFill>
        <p:spPr bwMode="auto">
          <a:xfrm>
            <a:off x="0" y="0"/>
            <a:ext cx="9144000" cy="6858000"/>
          </a:xfrm>
          <a:prstGeom prst="rect">
            <a:avLst/>
          </a:prstGeom>
          <a:noFill/>
        </p:spPr>
      </p:pic>
      <p:pic>
        <p:nvPicPr>
          <p:cNvPr id="1029" name="Picture 5" descr="C:\Users\rebalwil\Downloads\musical-1301944_1280.png"/>
          <p:cNvPicPr>
            <a:picLocks noChangeAspect="1" noChangeArrowheads="1"/>
          </p:cNvPicPr>
          <p:nvPr/>
        </p:nvPicPr>
        <p:blipFill>
          <a:blip r:embed="rId3" cstate="print">
            <a:lum bright="40000"/>
          </a:blip>
          <a:srcRect/>
          <a:stretch>
            <a:fillRect/>
          </a:stretch>
        </p:blipFill>
        <p:spPr bwMode="auto">
          <a:xfrm>
            <a:off x="-1752600" y="76200"/>
            <a:ext cx="12192000" cy="12192001"/>
          </a:xfrm>
          <a:prstGeom prst="rect">
            <a:avLst/>
          </a:prstGeom>
          <a:noFill/>
        </p:spPr>
      </p:pic>
      <p:sp>
        <p:nvSpPr>
          <p:cNvPr id="15" name="Rectangle 14"/>
          <p:cNvSpPr/>
          <p:nvPr/>
        </p:nvSpPr>
        <p:spPr>
          <a:xfrm>
            <a:off x="0" y="0"/>
            <a:ext cx="9144000" cy="6858000"/>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1179102" y="3743325"/>
            <a:ext cx="6941924" cy="1476375"/>
          </a:xfrm>
          <a:custGeom>
            <a:avLst/>
            <a:gdLst>
              <a:gd name="connsiteX0" fmla="*/ 1421223 w 6941924"/>
              <a:gd name="connsiteY0" fmla="*/ 57150 h 1476375"/>
              <a:gd name="connsiteX1" fmla="*/ 1421223 w 6941924"/>
              <a:gd name="connsiteY1" fmla="*/ 57150 h 1476375"/>
              <a:gd name="connsiteX2" fmla="*/ 1364073 w 6941924"/>
              <a:gd name="connsiteY2" fmla="*/ 123825 h 1476375"/>
              <a:gd name="connsiteX3" fmla="*/ 1345023 w 6941924"/>
              <a:gd name="connsiteY3" fmla="*/ 152400 h 1476375"/>
              <a:gd name="connsiteX4" fmla="*/ 1335498 w 6941924"/>
              <a:gd name="connsiteY4" fmla="*/ 504825 h 1476375"/>
              <a:gd name="connsiteX5" fmla="*/ 1306923 w 6941924"/>
              <a:gd name="connsiteY5" fmla="*/ 628650 h 1476375"/>
              <a:gd name="connsiteX6" fmla="*/ 1221198 w 6941924"/>
              <a:gd name="connsiteY6" fmla="*/ 695325 h 1476375"/>
              <a:gd name="connsiteX7" fmla="*/ 1164048 w 6941924"/>
              <a:gd name="connsiteY7" fmla="*/ 723900 h 1476375"/>
              <a:gd name="connsiteX8" fmla="*/ 716373 w 6941924"/>
              <a:gd name="connsiteY8" fmla="*/ 723900 h 1476375"/>
              <a:gd name="connsiteX9" fmla="*/ 668748 w 6941924"/>
              <a:gd name="connsiteY9" fmla="*/ 733425 h 1476375"/>
              <a:gd name="connsiteX10" fmla="*/ 630648 w 6941924"/>
              <a:gd name="connsiteY10" fmla="*/ 742950 h 1476375"/>
              <a:gd name="connsiteX11" fmla="*/ 563973 w 6941924"/>
              <a:gd name="connsiteY11" fmla="*/ 762000 h 1476375"/>
              <a:gd name="connsiteX12" fmla="*/ 449673 w 6941924"/>
              <a:gd name="connsiteY12" fmla="*/ 781050 h 1476375"/>
              <a:gd name="connsiteX13" fmla="*/ 344898 w 6941924"/>
              <a:gd name="connsiteY13" fmla="*/ 809625 h 1476375"/>
              <a:gd name="connsiteX14" fmla="*/ 306798 w 6941924"/>
              <a:gd name="connsiteY14" fmla="*/ 819150 h 1476375"/>
              <a:gd name="connsiteX15" fmla="*/ 211548 w 6941924"/>
              <a:gd name="connsiteY15" fmla="*/ 838200 h 1476375"/>
              <a:gd name="connsiteX16" fmla="*/ 182973 w 6941924"/>
              <a:gd name="connsiteY16" fmla="*/ 847725 h 1476375"/>
              <a:gd name="connsiteX17" fmla="*/ 125823 w 6941924"/>
              <a:gd name="connsiteY17" fmla="*/ 895350 h 1476375"/>
              <a:gd name="connsiteX18" fmla="*/ 68673 w 6941924"/>
              <a:gd name="connsiteY18" fmla="*/ 942975 h 1476375"/>
              <a:gd name="connsiteX19" fmla="*/ 21048 w 6941924"/>
              <a:gd name="connsiteY19" fmla="*/ 1000125 h 1476375"/>
              <a:gd name="connsiteX20" fmla="*/ 1998 w 6941924"/>
              <a:gd name="connsiteY20" fmla="*/ 1057275 h 1476375"/>
              <a:gd name="connsiteX21" fmla="*/ 21048 w 6941924"/>
              <a:gd name="connsiteY21" fmla="*/ 1190625 h 1476375"/>
              <a:gd name="connsiteX22" fmla="*/ 40098 w 6941924"/>
              <a:gd name="connsiteY22" fmla="*/ 1247775 h 1476375"/>
              <a:gd name="connsiteX23" fmla="*/ 68673 w 6941924"/>
              <a:gd name="connsiteY23" fmla="*/ 1276350 h 1476375"/>
              <a:gd name="connsiteX24" fmla="*/ 87723 w 6941924"/>
              <a:gd name="connsiteY24" fmla="*/ 1304925 h 1476375"/>
              <a:gd name="connsiteX25" fmla="*/ 144873 w 6941924"/>
              <a:gd name="connsiteY25" fmla="*/ 1343025 h 1476375"/>
              <a:gd name="connsiteX26" fmla="*/ 192498 w 6941924"/>
              <a:gd name="connsiteY26" fmla="*/ 1381125 h 1476375"/>
              <a:gd name="connsiteX27" fmla="*/ 221073 w 6941924"/>
              <a:gd name="connsiteY27" fmla="*/ 1409700 h 1476375"/>
              <a:gd name="connsiteX28" fmla="*/ 363948 w 6941924"/>
              <a:gd name="connsiteY28" fmla="*/ 1438275 h 1476375"/>
              <a:gd name="connsiteX29" fmla="*/ 2154648 w 6941924"/>
              <a:gd name="connsiteY29" fmla="*/ 1447800 h 1476375"/>
              <a:gd name="connsiteX30" fmla="*/ 2259423 w 6941924"/>
              <a:gd name="connsiteY30" fmla="*/ 1457325 h 1476375"/>
              <a:gd name="connsiteX31" fmla="*/ 2621373 w 6941924"/>
              <a:gd name="connsiteY31" fmla="*/ 1476375 h 1476375"/>
              <a:gd name="connsiteX32" fmla="*/ 3250023 w 6941924"/>
              <a:gd name="connsiteY32" fmla="*/ 1466850 h 1476375"/>
              <a:gd name="connsiteX33" fmla="*/ 3383373 w 6941924"/>
              <a:gd name="connsiteY33" fmla="*/ 1447800 h 1476375"/>
              <a:gd name="connsiteX34" fmla="*/ 3526248 w 6941924"/>
              <a:gd name="connsiteY34" fmla="*/ 1419225 h 1476375"/>
              <a:gd name="connsiteX35" fmla="*/ 3669123 w 6941924"/>
              <a:gd name="connsiteY35" fmla="*/ 1371600 h 1476375"/>
              <a:gd name="connsiteX36" fmla="*/ 3697698 w 6941924"/>
              <a:gd name="connsiteY36" fmla="*/ 1362075 h 1476375"/>
              <a:gd name="connsiteX37" fmla="*/ 3726273 w 6941924"/>
              <a:gd name="connsiteY37" fmla="*/ 1352550 h 1476375"/>
              <a:gd name="connsiteX38" fmla="*/ 3802473 w 6941924"/>
              <a:gd name="connsiteY38" fmla="*/ 1333500 h 1476375"/>
              <a:gd name="connsiteX39" fmla="*/ 3831048 w 6941924"/>
              <a:gd name="connsiteY39" fmla="*/ 1323975 h 1476375"/>
              <a:gd name="connsiteX40" fmla="*/ 3897723 w 6941924"/>
              <a:gd name="connsiteY40" fmla="*/ 1304925 h 1476375"/>
              <a:gd name="connsiteX41" fmla="*/ 3907248 w 6941924"/>
              <a:gd name="connsiteY41" fmla="*/ 1276350 h 1476375"/>
              <a:gd name="connsiteX42" fmla="*/ 3945348 w 6941924"/>
              <a:gd name="connsiteY42" fmla="*/ 1219200 h 1476375"/>
              <a:gd name="connsiteX43" fmla="*/ 3964398 w 6941924"/>
              <a:gd name="connsiteY43" fmla="*/ 1162050 h 1476375"/>
              <a:gd name="connsiteX44" fmla="*/ 3973923 w 6941924"/>
              <a:gd name="connsiteY44" fmla="*/ 1133475 h 1476375"/>
              <a:gd name="connsiteX45" fmla="*/ 3983448 w 6941924"/>
              <a:gd name="connsiteY45" fmla="*/ 1104900 h 1476375"/>
              <a:gd name="connsiteX46" fmla="*/ 3992973 w 6941924"/>
              <a:gd name="connsiteY46" fmla="*/ 895350 h 1476375"/>
              <a:gd name="connsiteX47" fmla="*/ 4002498 w 6941924"/>
              <a:gd name="connsiteY47" fmla="*/ 866775 h 1476375"/>
              <a:gd name="connsiteX48" fmla="*/ 4040598 w 6941924"/>
              <a:gd name="connsiteY48" fmla="*/ 809625 h 1476375"/>
              <a:gd name="connsiteX49" fmla="*/ 4145373 w 6941924"/>
              <a:gd name="connsiteY49" fmla="*/ 781050 h 1476375"/>
              <a:gd name="connsiteX50" fmla="*/ 4231098 w 6941924"/>
              <a:gd name="connsiteY50" fmla="*/ 762000 h 1476375"/>
              <a:gd name="connsiteX51" fmla="*/ 4583523 w 6941924"/>
              <a:gd name="connsiteY51" fmla="*/ 771525 h 1476375"/>
              <a:gd name="connsiteX52" fmla="*/ 4697823 w 6941924"/>
              <a:gd name="connsiteY52" fmla="*/ 790575 h 1476375"/>
              <a:gd name="connsiteX53" fmla="*/ 4812123 w 6941924"/>
              <a:gd name="connsiteY53" fmla="*/ 800100 h 1476375"/>
              <a:gd name="connsiteX54" fmla="*/ 5412198 w 6941924"/>
              <a:gd name="connsiteY54" fmla="*/ 809625 h 1476375"/>
              <a:gd name="connsiteX55" fmla="*/ 6355173 w 6941924"/>
              <a:gd name="connsiteY55" fmla="*/ 800100 h 1476375"/>
              <a:gd name="connsiteX56" fmla="*/ 6526623 w 6941924"/>
              <a:gd name="connsiteY56" fmla="*/ 771525 h 1476375"/>
              <a:gd name="connsiteX57" fmla="*/ 6564723 w 6941924"/>
              <a:gd name="connsiteY57" fmla="*/ 762000 h 1476375"/>
              <a:gd name="connsiteX58" fmla="*/ 6679023 w 6941924"/>
              <a:gd name="connsiteY58" fmla="*/ 742950 h 1476375"/>
              <a:gd name="connsiteX59" fmla="*/ 6764748 w 6941924"/>
              <a:gd name="connsiteY59" fmla="*/ 714375 h 1476375"/>
              <a:gd name="connsiteX60" fmla="*/ 6821898 w 6941924"/>
              <a:gd name="connsiteY60" fmla="*/ 695325 h 1476375"/>
              <a:gd name="connsiteX61" fmla="*/ 6850473 w 6941924"/>
              <a:gd name="connsiteY61" fmla="*/ 685800 h 1476375"/>
              <a:gd name="connsiteX62" fmla="*/ 6879048 w 6941924"/>
              <a:gd name="connsiteY62" fmla="*/ 666750 h 1476375"/>
              <a:gd name="connsiteX63" fmla="*/ 6898098 w 6941924"/>
              <a:gd name="connsiteY63" fmla="*/ 638175 h 1476375"/>
              <a:gd name="connsiteX64" fmla="*/ 6907623 w 6941924"/>
              <a:gd name="connsiteY64" fmla="*/ 600075 h 1476375"/>
              <a:gd name="connsiteX65" fmla="*/ 6926673 w 6941924"/>
              <a:gd name="connsiteY65" fmla="*/ 542925 h 1476375"/>
              <a:gd name="connsiteX66" fmla="*/ 6936198 w 6941924"/>
              <a:gd name="connsiteY66" fmla="*/ 514350 h 1476375"/>
              <a:gd name="connsiteX67" fmla="*/ 6926673 w 6941924"/>
              <a:gd name="connsiteY67" fmla="*/ 352425 h 1476375"/>
              <a:gd name="connsiteX68" fmla="*/ 6907623 w 6941924"/>
              <a:gd name="connsiteY68" fmla="*/ 323850 h 1476375"/>
              <a:gd name="connsiteX69" fmla="*/ 6840948 w 6941924"/>
              <a:gd name="connsiteY69" fmla="*/ 209550 h 1476375"/>
              <a:gd name="connsiteX70" fmla="*/ 6783798 w 6941924"/>
              <a:gd name="connsiteY70" fmla="*/ 152400 h 1476375"/>
              <a:gd name="connsiteX71" fmla="*/ 6717123 w 6941924"/>
              <a:gd name="connsiteY71" fmla="*/ 95250 h 1476375"/>
              <a:gd name="connsiteX72" fmla="*/ 6650448 w 6941924"/>
              <a:gd name="connsiteY72" fmla="*/ 66675 h 1476375"/>
              <a:gd name="connsiteX73" fmla="*/ 6612348 w 6941924"/>
              <a:gd name="connsiteY73" fmla="*/ 47625 h 1476375"/>
              <a:gd name="connsiteX74" fmla="*/ 6574248 w 6941924"/>
              <a:gd name="connsiteY74" fmla="*/ 38100 h 1476375"/>
              <a:gd name="connsiteX75" fmla="*/ 6526623 w 6941924"/>
              <a:gd name="connsiteY75" fmla="*/ 19050 h 1476375"/>
              <a:gd name="connsiteX76" fmla="*/ 6478998 w 6941924"/>
              <a:gd name="connsiteY76" fmla="*/ 9525 h 1476375"/>
              <a:gd name="connsiteX77" fmla="*/ 6440898 w 6941924"/>
              <a:gd name="connsiteY77" fmla="*/ 0 h 1476375"/>
              <a:gd name="connsiteX78" fmla="*/ 5783673 w 6941924"/>
              <a:gd name="connsiteY78" fmla="*/ 9525 h 1476375"/>
              <a:gd name="connsiteX79" fmla="*/ 5707473 w 6941924"/>
              <a:gd name="connsiteY79" fmla="*/ 19050 h 1476375"/>
              <a:gd name="connsiteX80" fmla="*/ 5526498 w 6941924"/>
              <a:gd name="connsiteY80" fmla="*/ 38100 h 1476375"/>
              <a:gd name="connsiteX81" fmla="*/ 5478873 w 6941924"/>
              <a:gd name="connsiteY81" fmla="*/ 47625 h 1476375"/>
              <a:gd name="connsiteX82" fmla="*/ 5393148 w 6941924"/>
              <a:gd name="connsiteY82" fmla="*/ 57150 h 1476375"/>
              <a:gd name="connsiteX83" fmla="*/ 5316948 w 6941924"/>
              <a:gd name="connsiteY83" fmla="*/ 66675 h 1476375"/>
              <a:gd name="connsiteX84" fmla="*/ 5250273 w 6941924"/>
              <a:gd name="connsiteY84" fmla="*/ 76200 h 1476375"/>
              <a:gd name="connsiteX85" fmla="*/ 5174073 w 6941924"/>
              <a:gd name="connsiteY85" fmla="*/ 95250 h 1476375"/>
              <a:gd name="connsiteX86" fmla="*/ 5097873 w 6941924"/>
              <a:gd name="connsiteY86" fmla="*/ 104775 h 1476375"/>
              <a:gd name="connsiteX87" fmla="*/ 5059773 w 6941924"/>
              <a:gd name="connsiteY87" fmla="*/ 114300 h 1476375"/>
              <a:gd name="connsiteX88" fmla="*/ 4974048 w 6941924"/>
              <a:gd name="connsiteY88" fmla="*/ 123825 h 1476375"/>
              <a:gd name="connsiteX89" fmla="*/ 4935948 w 6941924"/>
              <a:gd name="connsiteY89" fmla="*/ 133350 h 1476375"/>
              <a:gd name="connsiteX90" fmla="*/ 4840698 w 6941924"/>
              <a:gd name="connsiteY90" fmla="*/ 142875 h 1476375"/>
              <a:gd name="connsiteX91" fmla="*/ 4754973 w 6941924"/>
              <a:gd name="connsiteY91" fmla="*/ 152400 h 1476375"/>
              <a:gd name="connsiteX92" fmla="*/ 4573998 w 6941924"/>
              <a:gd name="connsiteY92" fmla="*/ 180975 h 1476375"/>
              <a:gd name="connsiteX93" fmla="*/ 4507323 w 6941924"/>
              <a:gd name="connsiteY93" fmla="*/ 190500 h 1476375"/>
              <a:gd name="connsiteX94" fmla="*/ 4316823 w 6941924"/>
              <a:gd name="connsiteY94" fmla="*/ 200025 h 1476375"/>
              <a:gd name="connsiteX95" fmla="*/ 4192998 w 6941924"/>
              <a:gd name="connsiteY95" fmla="*/ 209550 h 1476375"/>
              <a:gd name="connsiteX96" fmla="*/ 3269073 w 6941924"/>
              <a:gd name="connsiteY96" fmla="*/ 200025 h 1476375"/>
              <a:gd name="connsiteX97" fmla="*/ 2983323 w 6941924"/>
              <a:gd name="connsiteY97" fmla="*/ 180975 h 1476375"/>
              <a:gd name="connsiteX98" fmla="*/ 2792823 w 6941924"/>
              <a:gd name="connsiteY98" fmla="*/ 171450 h 1476375"/>
              <a:gd name="connsiteX99" fmla="*/ 2497548 w 6941924"/>
              <a:gd name="connsiteY99" fmla="*/ 133350 h 1476375"/>
              <a:gd name="connsiteX100" fmla="*/ 2202273 w 6941924"/>
              <a:gd name="connsiteY100" fmla="*/ 114300 h 1476375"/>
              <a:gd name="connsiteX101" fmla="*/ 2097498 w 6941924"/>
              <a:gd name="connsiteY101" fmla="*/ 95250 h 1476375"/>
              <a:gd name="connsiteX102" fmla="*/ 2068923 w 6941924"/>
              <a:gd name="connsiteY102" fmla="*/ 85725 h 1476375"/>
              <a:gd name="connsiteX103" fmla="*/ 2011773 w 6941924"/>
              <a:gd name="connsiteY103" fmla="*/ 76200 h 1476375"/>
              <a:gd name="connsiteX104" fmla="*/ 1973673 w 6941924"/>
              <a:gd name="connsiteY104" fmla="*/ 66675 h 1476375"/>
              <a:gd name="connsiteX105" fmla="*/ 1916523 w 6941924"/>
              <a:gd name="connsiteY105" fmla="*/ 57150 h 1476375"/>
              <a:gd name="connsiteX106" fmla="*/ 1821273 w 6941924"/>
              <a:gd name="connsiteY106" fmla="*/ 28575 h 1476375"/>
              <a:gd name="connsiteX107" fmla="*/ 1792698 w 6941924"/>
              <a:gd name="connsiteY107" fmla="*/ 19050 h 1476375"/>
              <a:gd name="connsiteX108" fmla="*/ 1754598 w 6941924"/>
              <a:gd name="connsiteY108" fmla="*/ 9525 h 1476375"/>
              <a:gd name="connsiteX109" fmla="*/ 1573623 w 6941924"/>
              <a:gd name="connsiteY109" fmla="*/ 19050 h 1476375"/>
              <a:gd name="connsiteX110" fmla="*/ 1516473 w 6941924"/>
              <a:gd name="connsiteY110" fmla="*/ 28575 h 1476375"/>
              <a:gd name="connsiteX111" fmla="*/ 1449798 w 6941924"/>
              <a:gd name="connsiteY111" fmla="*/ 38100 h 1476375"/>
              <a:gd name="connsiteX112" fmla="*/ 1421223 w 6941924"/>
              <a:gd name="connsiteY112" fmla="*/ 47625 h 1476375"/>
              <a:gd name="connsiteX113" fmla="*/ 1421223 w 6941924"/>
              <a:gd name="connsiteY113" fmla="*/ 57150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941924" h="1476375">
                <a:moveTo>
                  <a:pt x="1421223" y="57150"/>
                </a:moveTo>
                <a:lnTo>
                  <a:pt x="1421223" y="57150"/>
                </a:lnTo>
                <a:cubicBezTo>
                  <a:pt x="1402173" y="79375"/>
                  <a:pt x="1382359" y="100967"/>
                  <a:pt x="1364073" y="123825"/>
                </a:cubicBezTo>
                <a:cubicBezTo>
                  <a:pt x="1356922" y="132764"/>
                  <a:pt x="1345879" y="140984"/>
                  <a:pt x="1345023" y="152400"/>
                </a:cubicBezTo>
                <a:cubicBezTo>
                  <a:pt x="1336234" y="269589"/>
                  <a:pt x="1340834" y="387428"/>
                  <a:pt x="1335498" y="504825"/>
                </a:cubicBezTo>
                <a:cubicBezTo>
                  <a:pt x="1334750" y="521290"/>
                  <a:pt x="1322683" y="612890"/>
                  <a:pt x="1306923" y="628650"/>
                </a:cubicBezTo>
                <a:cubicBezTo>
                  <a:pt x="1262159" y="673414"/>
                  <a:pt x="1289556" y="649753"/>
                  <a:pt x="1221198" y="695325"/>
                </a:cubicBezTo>
                <a:cubicBezTo>
                  <a:pt x="1184269" y="719944"/>
                  <a:pt x="1203483" y="710755"/>
                  <a:pt x="1164048" y="723900"/>
                </a:cubicBezTo>
                <a:cubicBezTo>
                  <a:pt x="938557" y="714505"/>
                  <a:pt x="938669" y="708022"/>
                  <a:pt x="716373" y="723900"/>
                </a:cubicBezTo>
                <a:cubicBezTo>
                  <a:pt x="700225" y="725053"/>
                  <a:pt x="684552" y="729913"/>
                  <a:pt x="668748" y="733425"/>
                </a:cubicBezTo>
                <a:cubicBezTo>
                  <a:pt x="655969" y="736265"/>
                  <a:pt x="643235" y="739354"/>
                  <a:pt x="630648" y="742950"/>
                </a:cubicBezTo>
                <a:cubicBezTo>
                  <a:pt x="594944" y="753151"/>
                  <a:pt x="604916" y="754556"/>
                  <a:pt x="563973" y="762000"/>
                </a:cubicBezTo>
                <a:cubicBezTo>
                  <a:pt x="476150" y="777968"/>
                  <a:pt x="523005" y="764127"/>
                  <a:pt x="449673" y="781050"/>
                </a:cubicBezTo>
                <a:cubicBezTo>
                  <a:pt x="273098" y="821798"/>
                  <a:pt x="433068" y="784434"/>
                  <a:pt x="344898" y="809625"/>
                </a:cubicBezTo>
                <a:cubicBezTo>
                  <a:pt x="332311" y="813221"/>
                  <a:pt x="319635" y="816583"/>
                  <a:pt x="306798" y="819150"/>
                </a:cubicBezTo>
                <a:cubicBezTo>
                  <a:pt x="244426" y="831624"/>
                  <a:pt x="263171" y="823451"/>
                  <a:pt x="211548" y="838200"/>
                </a:cubicBezTo>
                <a:cubicBezTo>
                  <a:pt x="201894" y="840958"/>
                  <a:pt x="191953" y="843235"/>
                  <a:pt x="182973" y="847725"/>
                </a:cubicBezTo>
                <a:cubicBezTo>
                  <a:pt x="147500" y="865462"/>
                  <a:pt x="157421" y="869018"/>
                  <a:pt x="125823" y="895350"/>
                </a:cubicBezTo>
                <a:cubicBezTo>
                  <a:pt x="84955" y="929407"/>
                  <a:pt x="106619" y="897439"/>
                  <a:pt x="68673" y="942975"/>
                </a:cubicBezTo>
                <a:cubicBezTo>
                  <a:pt x="2368" y="1022541"/>
                  <a:pt x="104530" y="916643"/>
                  <a:pt x="21048" y="1000125"/>
                </a:cubicBezTo>
                <a:cubicBezTo>
                  <a:pt x="14698" y="1019175"/>
                  <a:pt x="0" y="1037294"/>
                  <a:pt x="1998" y="1057275"/>
                </a:cubicBezTo>
                <a:cubicBezTo>
                  <a:pt x="8618" y="1123471"/>
                  <a:pt x="5510" y="1138833"/>
                  <a:pt x="21048" y="1190625"/>
                </a:cubicBezTo>
                <a:cubicBezTo>
                  <a:pt x="26818" y="1209859"/>
                  <a:pt x="25899" y="1233576"/>
                  <a:pt x="40098" y="1247775"/>
                </a:cubicBezTo>
                <a:cubicBezTo>
                  <a:pt x="49623" y="1257300"/>
                  <a:pt x="60049" y="1266002"/>
                  <a:pt x="68673" y="1276350"/>
                </a:cubicBezTo>
                <a:cubicBezTo>
                  <a:pt x="76002" y="1285144"/>
                  <a:pt x="79108" y="1297387"/>
                  <a:pt x="87723" y="1304925"/>
                </a:cubicBezTo>
                <a:cubicBezTo>
                  <a:pt x="104953" y="1320002"/>
                  <a:pt x="144873" y="1343025"/>
                  <a:pt x="144873" y="1343025"/>
                </a:cubicBezTo>
                <a:cubicBezTo>
                  <a:pt x="187478" y="1406932"/>
                  <a:pt x="137289" y="1344319"/>
                  <a:pt x="192498" y="1381125"/>
                </a:cubicBezTo>
                <a:cubicBezTo>
                  <a:pt x="203706" y="1388597"/>
                  <a:pt x="209298" y="1403158"/>
                  <a:pt x="221073" y="1409700"/>
                </a:cubicBezTo>
                <a:cubicBezTo>
                  <a:pt x="257436" y="1429902"/>
                  <a:pt x="327080" y="1437901"/>
                  <a:pt x="363948" y="1438275"/>
                </a:cubicBezTo>
                <a:lnTo>
                  <a:pt x="2154648" y="1447800"/>
                </a:lnTo>
                <a:cubicBezTo>
                  <a:pt x="2189573" y="1450975"/>
                  <a:pt x="2224420" y="1455182"/>
                  <a:pt x="2259423" y="1457325"/>
                </a:cubicBezTo>
                <a:lnTo>
                  <a:pt x="2621373" y="1476375"/>
                </a:lnTo>
                <a:lnTo>
                  <a:pt x="3250023" y="1466850"/>
                </a:lnTo>
                <a:cubicBezTo>
                  <a:pt x="3322484" y="1464918"/>
                  <a:pt x="3324085" y="1457681"/>
                  <a:pt x="3383373" y="1447800"/>
                </a:cubicBezTo>
                <a:cubicBezTo>
                  <a:pt x="3447186" y="1437165"/>
                  <a:pt x="3461832" y="1440697"/>
                  <a:pt x="3526248" y="1419225"/>
                </a:cubicBezTo>
                <a:lnTo>
                  <a:pt x="3669123" y="1371600"/>
                </a:lnTo>
                <a:lnTo>
                  <a:pt x="3697698" y="1362075"/>
                </a:lnTo>
                <a:cubicBezTo>
                  <a:pt x="3707223" y="1358900"/>
                  <a:pt x="3716533" y="1354985"/>
                  <a:pt x="3726273" y="1352550"/>
                </a:cubicBezTo>
                <a:cubicBezTo>
                  <a:pt x="3751673" y="1346200"/>
                  <a:pt x="3777635" y="1341779"/>
                  <a:pt x="3802473" y="1333500"/>
                </a:cubicBezTo>
                <a:cubicBezTo>
                  <a:pt x="3811998" y="1330325"/>
                  <a:pt x="3821394" y="1326733"/>
                  <a:pt x="3831048" y="1323975"/>
                </a:cubicBezTo>
                <a:cubicBezTo>
                  <a:pt x="3914769" y="1300055"/>
                  <a:pt x="3829210" y="1327763"/>
                  <a:pt x="3897723" y="1304925"/>
                </a:cubicBezTo>
                <a:cubicBezTo>
                  <a:pt x="3900898" y="1295400"/>
                  <a:pt x="3902372" y="1285127"/>
                  <a:pt x="3907248" y="1276350"/>
                </a:cubicBezTo>
                <a:cubicBezTo>
                  <a:pt x="3918367" y="1256336"/>
                  <a:pt x="3938108" y="1240920"/>
                  <a:pt x="3945348" y="1219200"/>
                </a:cubicBezTo>
                <a:lnTo>
                  <a:pt x="3964398" y="1162050"/>
                </a:lnTo>
                <a:lnTo>
                  <a:pt x="3973923" y="1133475"/>
                </a:lnTo>
                <a:lnTo>
                  <a:pt x="3983448" y="1104900"/>
                </a:lnTo>
                <a:cubicBezTo>
                  <a:pt x="3986623" y="1035050"/>
                  <a:pt x="3987397" y="965049"/>
                  <a:pt x="3992973" y="895350"/>
                </a:cubicBezTo>
                <a:cubicBezTo>
                  <a:pt x="3993774" y="885342"/>
                  <a:pt x="3997622" y="875552"/>
                  <a:pt x="4002498" y="866775"/>
                </a:cubicBezTo>
                <a:cubicBezTo>
                  <a:pt x="4013617" y="846761"/>
                  <a:pt x="4018878" y="816865"/>
                  <a:pt x="4040598" y="809625"/>
                </a:cubicBezTo>
                <a:cubicBezTo>
                  <a:pt x="4129806" y="779889"/>
                  <a:pt x="4064594" y="799001"/>
                  <a:pt x="4145373" y="781050"/>
                </a:cubicBezTo>
                <a:cubicBezTo>
                  <a:pt x="4266437" y="754147"/>
                  <a:pt x="4087459" y="790728"/>
                  <a:pt x="4231098" y="762000"/>
                </a:cubicBezTo>
                <a:lnTo>
                  <a:pt x="4583523" y="771525"/>
                </a:lnTo>
                <a:cubicBezTo>
                  <a:pt x="4774477" y="780012"/>
                  <a:pt x="4582847" y="776203"/>
                  <a:pt x="4697823" y="790575"/>
                </a:cubicBezTo>
                <a:cubicBezTo>
                  <a:pt x="4735760" y="795317"/>
                  <a:pt x="4773905" y="799081"/>
                  <a:pt x="4812123" y="800100"/>
                </a:cubicBezTo>
                <a:cubicBezTo>
                  <a:pt x="5012102" y="805433"/>
                  <a:pt x="5212173" y="806450"/>
                  <a:pt x="5412198" y="809625"/>
                </a:cubicBezTo>
                <a:lnTo>
                  <a:pt x="6355173" y="800100"/>
                </a:lnTo>
                <a:cubicBezTo>
                  <a:pt x="6393147" y="799390"/>
                  <a:pt x="6495264" y="779365"/>
                  <a:pt x="6526623" y="771525"/>
                </a:cubicBezTo>
                <a:cubicBezTo>
                  <a:pt x="6539323" y="768350"/>
                  <a:pt x="6551843" y="764342"/>
                  <a:pt x="6564723" y="762000"/>
                </a:cubicBezTo>
                <a:cubicBezTo>
                  <a:pt x="6605610" y="754566"/>
                  <a:pt x="6639536" y="753719"/>
                  <a:pt x="6679023" y="742950"/>
                </a:cubicBezTo>
                <a:lnTo>
                  <a:pt x="6764748" y="714375"/>
                </a:lnTo>
                <a:lnTo>
                  <a:pt x="6821898" y="695325"/>
                </a:lnTo>
                <a:cubicBezTo>
                  <a:pt x="6831423" y="692150"/>
                  <a:pt x="6842119" y="691369"/>
                  <a:pt x="6850473" y="685800"/>
                </a:cubicBezTo>
                <a:lnTo>
                  <a:pt x="6879048" y="666750"/>
                </a:lnTo>
                <a:cubicBezTo>
                  <a:pt x="6885398" y="657225"/>
                  <a:pt x="6893589" y="648697"/>
                  <a:pt x="6898098" y="638175"/>
                </a:cubicBezTo>
                <a:cubicBezTo>
                  <a:pt x="6903255" y="626143"/>
                  <a:pt x="6903861" y="612614"/>
                  <a:pt x="6907623" y="600075"/>
                </a:cubicBezTo>
                <a:cubicBezTo>
                  <a:pt x="6913393" y="580841"/>
                  <a:pt x="6920323" y="561975"/>
                  <a:pt x="6926673" y="542925"/>
                </a:cubicBezTo>
                <a:lnTo>
                  <a:pt x="6936198" y="514350"/>
                </a:lnTo>
                <a:cubicBezTo>
                  <a:pt x="6933023" y="460375"/>
                  <a:pt x="6934694" y="405895"/>
                  <a:pt x="6926673" y="352425"/>
                </a:cubicBezTo>
                <a:cubicBezTo>
                  <a:pt x="6924975" y="341104"/>
                  <a:pt x="6912132" y="334372"/>
                  <a:pt x="6907623" y="323850"/>
                </a:cubicBezTo>
                <a:cubicBezTo>
                  <a:pt x="6875566" y="249051"/>
                  <a:pt x="6941924" y="310526"/>
                  <a:pt x="6840948" y="209550"/>
                </a:cubicBezTo>
                <a:lnTo>
                  <a:pt x="6783798" y="152400"/>
                </a:lnTo>
                <a:cubicBezTo>
                  <a:pt x="6757822" y="126424"/>
                  <a:pt x="6749707" y="115615"/>
                  <a:pt x="6717123" y="95250"/>
                </a:cubicBezTo>
                <a:cubicBezTo>
                  <a:pt x="6671173" y="66531"/>
                  <a:pt x="6691694" y="84352"/>
                  <a:pt x="6650448" y="66675"/>
                </a:cubicBezTo>
                <a:cubicBezTo>
                  <a:pt x="6637397" y="61082"/>
                  <a:pt x="6625643" y="52611"/>
                  <a:pt x="6612348" y="47625"/>
                </a:cubicBezTo>
                <a:cubicBezTo>
                  <a:pt x="6600091" y="43028"/>
                  <a:pt x="6586667" y="42240"/>
                  <a:pt x="6574248" y="38100"/>
                </a:cubicBezTo>
                <a:cubicBezTo>
                  <a:pt x="6558028" y="32693"/>
                  <a:pt x="6543000" y="23963"/>
                  <a:pt x="6526623" y="19050"/>
                </a:cubicBezTo>
                <a:cubicBezTo>
                  <a:pt x="6511116" y="14398"/>
                  <a:pt x="6494802" y="13037"/>
                  <a:pt x="6478998" y="9525"/>
                </a:cubicBezTo>
                <a:cubicBezTo>
                  <a:pt x="6466219" y="6685"/>
                  <a:pt x="6453598" y="3175"/>
                  <a:pt x="6440898" y="0"/>
                </a:cubicBezTo>
                <a:lnTo>
                  <a:pt x="5783673" y="9525"/>
                </a:lnTo>
                <a:cubicBezTo>
                  <a:pt x="5758084" y="10190"/>
                  <a:pt x="5732914" y="16223"/>
                  <a:pt x="5707473" y="19050"/>
                </a:cubicBezTo>
                <a:cubicBezTo>
                  <a:pt x="5647186" y="25749"/>
                  <a:pt x="5585978" y="26204"/>
                  <a:pt x="5526498" y="38100"/>
                </a:cubicBezTo>
                <a:cubicBezTo>
                  <a:pt x="5510623" y="41275"/>
                  <a:pt x="5494900" y="45335"/>
                  <a:pt x="5478873" y="47625"/>
                </a:cubicBezTo>
                <a:cubicBezTo>
                  <a:pt x="5450411" y="51691"/>
                  <a:pt x="5421702" y="53791"/>
                  <a:pt x="5393148" y="57150"/>
                </a:cubicBezTo>
                <a:lnTo>
                  <a:pt x="5316948" y="66675"/>
                </a:lnTo>
                <a:cubicBezTo>
                  <a:pt x="5294694" y="69642"/>
                  <a:pt x="5272288" y="71797"/>
                  <a:pt x="5250273" y="76200"/>
                </a:cubicBezTo>
                <a:cubicBezTo>
                  <a:pt x="5224600" y="81335"/>
                  <a:pt x="5200053" y="92003"/>
                  <a:pt x="5174073" y="95250"/>
                </a:cubicBezTo>
                <a:cubicBezTo>
                  <a:pt x="5148673" y="98425"/>
                  <a:pt x="5123122" y="100567"/>
                  <a:pt x="5097873" y="104775"/>
                </a:cubicBezTo>
                <a:cubicBezTo>
                  <a:pt x="5084960" y="106927"/>
                  <a:pt x="5072712" y="112309"/>
                  <a:pt x="5059773" y="114300"/>
                </a:cubicBezTo>
                <a:cubicBezTo>
                  <a:pt x="5031356" y="118672"/>
                  <a:pt x="5002623" y="120650"/>
                  <a:pt x="4974048" y="123825"/>
                </a:cubicBezTo>
                <a:cubicBezTo>
                  <a:pt x="4961348" y="127000"/>
                  <a:pt x="4948907" y="131499"/>
                  <a:pt x="4935948" y="133350"/>
                </a:cubicBezTo>
                <a:cubicBezTo>
                  <a:pt x="4904360" y="137863"/>
                  <a:pt x="4872431" y="139535"/>
                  <a:pt x="4840698" y="142875"/>
                </a:cubicBezTo>
                <a:lnTo>
                  <a:pt x="4754973" y="152400"/>
                </a:lnTo>
                <a:cubicBezTo>
                  <a:pt x="4630542" y="183508"/>
                  <a:pt x="4723880" y="164321"/>
                  <a:pt x="4573998" y="180975"/>
                </a:cubicBezTo>
                <a:cubicBezTo>
                  <a:pt x="4551685" y="183454"/>
                  <a:pt x="4529712" y="188842"/>
                  <a:pt x="4507323" y="190500"/>
                </a:cubicBezTo>
                <a:cubicBezTo>
                  <a:pt x="4443917" y="195197"/>
                  <a:pt x="4380286" y="196179"/>
                  <a:pt x="4316823" y="200025"/>
                </a:cubicBezTo>
                <a:cubicBezTo>
                  <a:pt x="4275502" y="202529"/>
                  <a:pt x="4234273" y="206375"/>
                  <a:pt x="4192998" y="209550"/>
                </a:cubicBezTo>
                <a:lnTo>
                  <a:pt x="3269073" y="200025"/>
                </a:lnTo>
                <a:cubicBezTo>
                  <a:pt x="3056157" y="196354"/>
                  <a:pt x="3146471" y="191501"/>
                  <a:pt x="2983323" y="180975"/>
                </a:cubicBezTo>
                <a:cubicBezTo>
                  <a:pt x="2919876" y="176882"/>
                  <a:pt x="2856323" y="174625"/>
                  <a:pt x="2792823" y="171450"/>
                </a:cubicBezTo>
                <a:cubicBezTo>
                  <a:pt x="2678848" y="152454"/>
                  <a:pt x="2622463" y="140698"/>
                  <a:pt x="2497548" y="133350"/>
                </a:cubicBezTo>
                <a:cubicBezTo>
                  <a:pt x="2291137" y="121208"/>
                  <a:pt x="2389554" y="127677"/>
                  <a:pt x="2202273" y="114300"/>
                </a:cubicBezTo>
                <a:cubicBezTo>
                  <a:pt x="2089325" y="86063"/>
                  <a:pt x="2268143" y="129379"/>
                  <a:pt x="2097498" y="95250"/>
                </a:cubicBezTo>
                <a:cubicBezTo>
                  <a:pt x="2087653" y="93281"/>
                  <a:pt x="2078724" y="87903"/>
                  <a:pt x="2068923" y="85725"/>
                </a:cubicBezTo>
                <a:cubicBezTo>
                  <a:pt x="2050070" y="81535"/>
                  <a:pt x="2030711" y="79988"/>
                  <a:pt x="2011773" y="76200"/>
                </a:cubicBezTo>
                <a:cubicBezTo>
                  <a:pt x="1998936" y="73633"/>
                  <a:pt x="1986510" y="69242"/>
                  <a:pt x="1973673" y="66675"/>
                </a:cubicBezTo>
                <a:cubicBezTo>
                  <a:pt x="1954735" y="62887"/>
                  <a:pt x="1935461" y="60938"/>
                  <a:pt x="1916523" y="57150"/>
                </a:cubicBezTo>
                <a:cubicBezTo>
                  <a:pt x="1880535" y="49952"/>
                  <a:pt x="1857720" y="40724"/>
                  <a:pt x="1821273" y="28575"/>
                </a:cubicBezTo>
                <a:cubicBezTo>
                  <a:pt x="1811748" y="25400"/>
                  <a:pt x="1802438" y="21485"/>
                  <a:pt x="1792698" y="19050"/>
                </a:cubicBezTo>
                <a:lnTo>
                  <a:pt x="1754598" y="9525"/>
                </a:lnTo>
                <a:cubicBezTo>
                  <a:pt x="1694273" y="12700"/>
                  <a:pt x="1633839" y="14233"/>
                  <a:pt x="1573623" y="19050"/>
                </a:cubicBezTo>
                <a:cubicBezTo>
                  <a:pt x="1554372" y="20590"/>
                  <a:pt x="1535561" y="25638"/>
                  <a:pt x="1516473" y="28575"/>
                </a:cubicBezTo>
                <a:cubicBezTo>
                  <a:pt x="1494283" y="31989"/>
                  <a:pt x="1472023" y="34925"/>
                  <a:pt x="1449798" y="38100"/>
                </a:cubicBezTo>
                <a:cubicBezTo>
                  <a:pt x="1440273" y="41275"/>
                  <a:pt x="1429063" y="41353"/>
                  <a:pt x="1421223" y="47625"/>
                </a:cubicBezTo>
                <a:cubicBezTo>
                  <a:pt x="1411645" y="55288"/>
                  <a:pt x="1421223" y="55563"/>
                  <a:pt x="1421223" y="57150"/>
                </a:cubicBezTo>
                <a:close/>
              </a:path>
            </a:pathLst>
          </a:custGeom>
          <a:solidFill>
            <a:srgbClr val="FFFFCC"/>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47800" y="3124200"/>
            <a:ext cx="6934200" cy="3323987"/>
          </a:xfrm>
          <a:prstGeom prst="rect">
            <a:avLst/>
          </a:prstGeom>
          <a:noFill/>
        </p:spPr>
        <p:txBody>
          <a:bodyPr wrap="square" rtlCol="0">
            <a:spAutoFit/>
          </a:bodyPr>
          <a:lstStyle/>
          <a:p>
            <a:pPr>
              <a:lnSpc>
                <a:spcPct val="150000"/>
              </a:lnSpc>
            </a:pPr>
            <a:r>
              <a:rPr lang="en-US" sz="2800" b="1" baseline="30000" dirty="0">
                <a:latin typeface="Open Sans" pitchFamily="34" charset="0"/>
                <a:ea typeface="Open Sans" pitchFamily="34" charset="0"/>
                <a:cs typeface="Open Sans" pitchFamily="34" charset="0"/>
              </a:rPr>
              <a:t>16 </a:t>
            </a:r>
            <a:r>
              <a:rPr lang="en-US" sz="2800" dirty="0">
                <a:latin typeface="Open Sans" pitchFamily="34" charset="0"/>
                <a:ea typeface="Open Sans" pitchFamily="34" charset="0"/>
                <a:cs typeface="Open Sans" pitchFamily="34" charset="0"/>
              </a:rPr>
              <a:t>Let the word of Christ dwell in you richly, teaching and admonishing one another in all wisdom, singing psalms and hymns and spiritual songs, with thankfulness in your hearts to God.</a:t>
            </a:r>
          </a:p>
        </p:txBody>
      </p:sp>
      <p:sp>
        <p:nvSpPr>
          <p:cNvPr id="9" name="Freeform 8"/>
          <p:cNvSpPr/>
          <p:nvPr/>
        </p:nvSpPr>
        <p:spPr>
          <a:xfrm>
            <a:off x="6019800" y="5715000"/>
            <a:ext cx="1447800" cy="762000"/>
          </a:xfrm>
          <a:custGeom>
            <a:avLst/>
            <a:gdLst>
              <a:gd name="connsiteX0" fmla="*/ 971915 w 1677971"/>
              <a:gd name="connsiteY0" fmla="*/ 69448 h 868101"/>
              <a:gd name="connsiteX1" fmla="*/ 856168 w 1677971"/>
              <a:gd name="connsiteY1" fmla="*/ 46299 h 868101"/>
              <a:gd name="connsiteX2" fmla="*/ 798295 w 1677971"/>
              <a:gd name="connsiteY2" fmla="*/ 34724 h 868101"/>
              <a:gd name="connsiteX3" fmla="*/ 300583 w 1677971"/>
              <a:gd name="connsiteY3" fmla="*/ 46299 h 868101"/>
              <a:gd name="connsiteX4" fmla="*/ 207986 w 1677971"/>
              <a:gd name="connsiteY4" fmla="*/ 57874 h 868101"/>
              <a:gd name="connsiteX5" fmla="*/ 150112 w 1677971"/>
              <a:gd name="connsiteY5" fmla="*/ 104172 h 868101"/>
              <a:gd name="connsiteX6" fmla="*/ 115388 w 1677971"/>
              <a:gd name="connsiteY6" fmla="*/ 127322 h 868101"/>
              <a:gd name="connsiteX7" fmla="*/ 45940 w 1677971"/>
              <a:gd name="connsiteY7" fmla="*/ 243069 h 868101"/>
              <a:gd name="connsiteX8" fmla="*/ 22791 w 1677971"/>
              <a:gd name="connsiteY8" fmla="*/ 277793 h 868101"/>
              <a:gd name="connsiteX9" fmla="*/ 22791 w 1677971"/>
              <a:gd name="connsiteY9" fmla="*/ 486137 h 868101"/>
              <a:gd name="connsiteX10" fmla="*/ 45940 w 1677971"/>
              <a:gd name="connsiteY10" fmla="*/ 520861 h 868101"/>
              <a:gd name="connsiteX11" fmla="*/ 80664 w 1677971"/>
              <a:gd name="connsiteY11" fmla="*/ 567160 h 868101"/>
              <a:gd name="connsiteX12" fmla="*/ 103814 w 1677971"/>
              <a:gd name="connsiteY12" fmla="*/ 601884 h 868101"/>
              <a:gd name="connsiteX13" fmla="*/ 161687 w 1677971"/>
              <a:gd name="connsiteY13" fmla="*/ 648182 h 868101"/>
              <a:gd name="connsiteX14" fmla="*/ 231135 w 1677971"/>
              <a:gd name="connsiteY14" fmla="*/ 694481 h 868101"/>
              <a:gd name="connsiteX15" fmla="*/ 277434 w 1677971"/>
              <a:gd name="connsiteY15" fmla="*/ 729205 h 868101"/>
              <a:gd name="connsiteX16" fmla="*/ 312158 w 1677971"/>
              <a:gd name="connsiteY16" fmla="*/ 740780 h 868101"/>
              <a:gd name="connsiteX17" fmla="*/ 346882 w 1677971"/>
              <a:gd name="connsiteY17" fmla="*/ 763929 h 868101"/>
              <a:gd name="connsiteX18" fmla="*/ 416330 w 1677971"/>
              <a:gd name="connsiteY18" fmla="*/ 787079 h 868101"/>
              <a:gd name="connsiteX19" fmla="*/ 451054 w 1677971"/>
              <a:gd name="connsiteY19" fmla="*/ 810228 h 868101"/>
              <a:gd name="connsiteX20" fmla="*/ 497353 w 1677971"/>
              <a:gd name="connsiteY20" fmla="*/ 821803 h 868101"/>
              <a:gd name="connsiteX21" fmla="*/ 532077 w 1677971"/>
              <a:gd name="connsiteY21" fmla="*/ 833377 h 868101"/>
              <a:gd name="connsiteX22" fmla="*/ 601525 w 1677971"/>
              <a:gd name="connsiteY22" fmla="*/ 844952 h 868101"/>
              <a:gd name="connsiteX23" fmla="*/ 798295 w 1677971"/>
              <a:gd name="connsiteY23" fmla="*/ 868101 h 868101"/>
              <a:gd name="connsiteX24" fmla="*/ 1238133 w 1677971"/>
              <a:gd name="connsiteY24" fmla="*/ 856527 h 868101"/>
              <a:gd name="connsiteX25" fmla="*/ 1353879 w 1677971"/>
              <a:gd name="connsiteY25" fmla="*/ 833377 h 868101"/>
              <a:gd name="connsiteX26" fmla="*/ 1446477 w 1677971"/>
              <a:gd name="connsiteY26" fmla="*/ 810228 h 868101"/>
              <a:gd name="connsiteX27" fmla="*/ 1515925 w 1677971"/>
              <a:gd name="connsiteY27" fmla="*/ 763929 h 868101"/>
              <a:gd name="connsiteX28" fmla="*/ 1596948 w 1677971"/>
              <a:gd name="connsiteY28" fmla="*/ 706056 h 868101"/>
              <a:gd name="connsiteX29" fmla="*/ 1666396 w 1677971"/>
              <a:gd name="connsiteY29" fmla="*/ 567160 h 868101"/>
              <a:gd name="connsiteX30" fmla="*/ 1677971 w 1677971"/>
              <a:gd name="connsiteY30" fmla="*/ 532436 h 868101"/>
              <a:gd name="connsiteX31" fmla="*/ 1654821 w 1677971"/>
              <a:gd name="connsiteY31" fmla="*/ 347241 h 868101"/>
              <a:gd name="connsiteX32" fmla="*/ 1631672 w 1677971"/>
              <a:gd name="connsiteY32" fmla="*/ 300942 h 868101"/>
              <a:gd name="connsiteX33" fmla="*/ 1596948 w 1677971"/>
              <a:gd name="connsiteY33" fmla="*/ 231494 h 868101"/>
              <a:gd name="connsiteX34" fmla="*/ 1562224 w 1677971"/>
              <a:gd name="connsiteY34" fmla="*/ 196770 h 868101"/>
              <a:gd name="connsiteX35" fmla="*/ 1492776 w 1677971"/>
              <a:gd name="connsiteY35" fmla="*/ 115747 h 868101"/>
              <a:gd name="connsiteX36" fmla="*/ 1423328 w 1677971"/>
              <a:gd name="connsiteY36" fmla="*/ 69448 h 868101"/>
              <a:gd name="connsiteX37" fmla="*/ 1377029 w 1677971"/>
              <a:gd name="connsiteY37" fmla="*/ 57874 h 868101"/>
              <a:gd name="connsiteX38" fmla="*/ 1307581 w 1677971"/>
              <a:gd name="connsiteY38" fmla="*/ 34724 h 868101"/>
              <a:gd name="connsiteX39" fmla="*/ 1145535 w 1677971"/>
              <a:gd name="connsiteY39" fmla="*/ 0 h 868101"/>
              <a:gd name="connsiteX40" fmla="*/ 856168 w 1677971"/>
              <a:gd name="connsiteY40" fmla="*/ 11575 h 868101"/>
              <a:gd name="connsiteX41" fmla="*/ 763571 w 1677971"/>
              <a:gd name="connsiteY41" fmla="*/ 23150 h 868101"/>
              <a:gd name="connsiteX42" fmla="*/ 694122 w 1677971"/>
              <a:gd name="connsiteY42" fmla="*/ 34724 h 868101"/>
              <a:gd name="connsiteX43" fmla="*/ 578376 w 1677971"/>
              <a:gd name="connsiteY43" fmla="*/ 34724 h 86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77971" h="868101">
                <a:moveTo>
                  <a:pt x="971915" y="69448"/>
                </a:moveTo>
                <a:lnTo>
                  <a:pt x="856168" y="46299"/>
                </a:lnTo>
                <a:lnTo>
                  <a:pt x="798295" y="34724"/>
                </a:lnTo>
                <a:lnTo>
                  <a:pt x="300583" y="46299"/>
                </a:lnTo>
                <a:cubicBezTo>
                  <a:pt x="269501" y="47518"/>
                  <a:pt x="237996" y="49689"/>
                  <a:pt x="207986" y="57874"/>
                </a:cubicBezTo>
                <a:cubicBezTo>
                  <a:pt x="180962" y="65244"/>
                  <a:pt x="169935" y="88313"/>
                  <a:pt x="150112" y="104172"/>
                </a:cubicBezTo>
                <a:cubicBezTo>
                  <a:pt x="139249" y="112862"/>
                  <a:pt x="126963" y="119605"/>
                  <a:pt x="115388" y="127322"/>
                </a:cubicBezTo>
                <a:cubicBezTo>
                  <a:pt x="79796" y="198506"/>
                  <a:pt x="101810" y="159263"/>
                  <a:pt x="45940" y="243069"/>
                </a:cubicBezTo>
                <a:lnTo>
                  <a:pt x="22791" y="277793"/>
                </a:lnTo>
                <a:cubicBezTo>
                  <a:pt x="5146" y="366014"/>
                  <a:pt x="0" y="364585"/>
                  <a:pt x="22791" y="486137"/>
                </a:cubicBezTo>
                <a:cubicBezTo>
                  <a:pt x="25355" y="499810"/>
                  <a:pt x="37854" y="509541"/>
                  <a:pt x="45940" y="520861"/>
                </a:cubicBezTo>
                <a:cubicBezTo>
                  <a:pt x="57153" y="536559"/>
                  <a:pt x="69451" y="551462"/>
                  <a:pt x="80664" y="567160"/>
                </a:cubicBezTo>
                <a:cubicBezTo>
                  <a:pt x="88750" y="578480"/>
                  <a:pt x="93977" y="592047"/>
                  <a:pt x="103814" y="601884"/>
                </a:cubicBezTo>
                <a:cubicBezTo>
                  <a:pt x="121283" y="619353"/>
                  <a:pt x="141708" y="633652"/>
                  <a:pt x="161687" y="648182"/>
                </a:cubicBezTo>
                <a:cubicBezTo>
                  <a:pt x="184188" y="664546"/>
                  <a:pt x="208877" y="677788"/>
                  <a:pt x="231135" y="694481"/>
                </a:cubicBezTo>
                <a:cubicBezTo>
                  <a:pt x="246568" y="706056"/>
                  <a:pt x="260685" y="719634"/>
                  <a:pt x="277434" y="729205"/>
                </a:cubicBezTo>
                <a:cubicBezTo>
                  <a:pt x="288027" y="735258"/>
                  <a:pt x="301245" y="735324"/>
                  <a:pt x="312158" y="740780"/>
                </a:cubicBezTo>
                <a:cubicBezTo>
                  <a:pt x="324600" y="747001"/>
                  <a:pt x="334170" y="758279"/>
                  <a:pt x="346882" y="763929"/>
                </a:cubicBezTo>
                <a:cubicBezTo>
                  <a:pt x="369180" y="773839"/>
                  <a:pt x="396027" y="773544"/>
                  <a:pt x="416330" y="787079"/>
                </a:cubicBezTo>
                <a:cubicBezTo>
                  <a:pt x="427905" y="794795"/>
                  <a:pt x="438268" y="804748"/>
                  <a:pt x="451054" y="810228"/>
                </a:cubicBezTo>
                <a:cubicBezTo>
                  <a:pt x="465676" y="816494"/>
                  <a:pt x="482057" y="817433"/>
                  <a:pt x="497353" y="821803"/>
                </a:cubicBezTo>
                <a:cubicBezTo>
                  <a:pt x="509084" y="825155"/>
                  <a:pt x="520167" y="830730"/>
                  <a:pt x="532077" y="833377"/>
                </a:cubicBezTo>
                <a:cubicBezTo>
                  <a:pt x="554987" y="838468"/>
                  <a:pt x="578329" y="841383"/>
                  <a:pt x="601525" y="844952"/>
                </a:cubicBezTo>
                <a:cubicBezTo>
                  <a:pt x="696567" y="859574"/>
                  <a:pt x="690032" y="857275"/>
                  <a:pt x="798295" y="868101"/>
                </a:cubicBezTo>
                <a:lnTo>
                  <a:pt x="1238133" y="856527"/>
                </a:lnTo>
                <a:cubicBezTo>
                  <a:pt x="1327080" y="852574"/>
                  <a:pt x="1295131" y="849399"/>
                  <a:pt x="1353879" y="833377"/>
                </a:cubicBezTo>
                <a:cubicBezTo>
                  <a:pt x="1384574" y="825006"/>
                  <a:pt x="1446477" y="810228"/>
                  <a:pt x="1446477" y="810228"/>
                </a:cubicBezTo>
                <a:cubicBezTo>
                  <a:pt x="1469626" y="794795"/>
                  <a:pt x="1493667" y="780622"/>
                  <a:pt x="1515925" y="763929"/>
                </a:cubicBezTo>
                <a:cubicBezTo>
                  <a:pt x="1573353" y="720858"/>
                  <a:pt x="1546173" y="739906"/>
                  <a:pt x="1596948" y="706056"/>
                </a:cubicBezTo>
                <a:cubicBezTo>
                  <a:pt x="1656784" y="616303"/>
                  <a:pt x="1634448" y="663004"/>
                  <a:pt x="1666396" y="567160"/>
                </a:cubicBezTo>
                <a:lnTo>
                  <a:pt x="1677971" y="532436"/>
                </a:lnTo>
                <a:cubicBezTo>
                  <a:pt x="1674605" y="492043"/>
                  <a:pt x="1674401" y="399455"/>
                  <a:pt x="1654821" y="347241"/>
                </a:cubicBezTo>
                <a:cubicBezTo>
                  <a:pt x="1648763" y="331085"/>
                  <a:pt x="1638469" y="316801"/>
                  <a:pt x="1631672" y="300942"/>
                </a:cubicBezTo>
                <a:cubicBezTo>
                  <a:pt x="1613249" y="257954"/>
                  <a:pt x="1629657" y="270745"/>
                  <a:pt x="1596948" y="231494"/>
                </a:cubicBezTo>
                <a:cubicBezTo>
                  <a:pt x="1586469" y="218919"/>
                  <a:pt x="1572877" y="209198"/>
                  <a:pt x="1562224" y="196770"/>
                </a:cubicBezTo>
                <a:cubicBezTo>
                  <a:pt x="1531157" y="160526"/>
                  <a:pt x="1529704" y="144469"/>
                  <a:pt x="1492776" y="115747"/>
                </a:cubicBezTo>
                <a:cubicBezTo>
                  <a:pt x="1470815" y="98666"/>
                  <a:pt x="1450320" y="76195"/>
                  <a:pt x="1423328" y="69448"/>
                </a:cubicBezTo>
                <a:cubicBezTo>
                  <a:pt x="1407895" y="65590"/>
                  <a:pt x="1392266" y="62445"/>
                  <a:pt x="1377029" y="57874"/>
                </a:cubicBezTo>
                <a:cubicBezTo>
                  <a:pt x="1353656" y="50862"/>
                  <a:pt x="1331254" y="40642"/>
                  <a:pt x="1307581" y="34724"/>
                </a:cubicBezTo>
                <a:cubicBezTo>
                  <a:pt x="1192215" y="5883"/>
                  <a:pt x="1246366" y="16806"/>
                  <a:pt x="1145535" y="0"/>
                </a:cubicBezTo>
                <a:cubicBezTo>
                  <a:pt x="1049079" y="3858"/>
                  <a:pt x="952524" y="5735"/>
                  <a:pt x="856168" y="11575"/>
                </a:cubicBezTo>
                <a:cubicBezTo>
                  <a:pt x="825119" y="13457"/>
                  <a:pt x="794364" y="18751"/>
                  <a:pt x="763571" y="23150"/>
                </a:cubicBezTo>
                <a:cubicBezTo>
                  <a:pt x="740338" y="26469"/>
                  <a:pt x="717545" y="33260"/>
                  <a:pt x="694122" y="34724"/>
                </a:cubicBezTo>
                <a:cubicBezTo>
                  <a:pt x="655615" y="37131"/>
                  <a:pt x="616958" y="34724"/>
                  <a:pt x="578376" y="34724"/>
                </a:cubicBez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1524000" y="6248400"/>
            <a:ext cx="2152891" cy="11575"/>
          </a:xfrm>
          <a:custGeom>
            <a:avLst/>
            <a:gdLst>
              <a:gd name="connsiteX0" fmla="*/ 0 w 2152891"/>
              <a:gd name="connsiteY0" fmla="*/ 11575 h 11575"/>
              <a:gd name="connsiteX1" fmla="*/ 2152891 w 2152891"/>
              <a:gd name="connsiteY1" fmla="*/ 0 h 11575"/>
            </a:gdLst>
            <a:ahLst/>
            <a:cxnLst>
              <a:cxn ang="0">
                <a:pos x="connsiteX0" y="connsiteY0"/>
              </a:cxn>
              <a:cxn ang="0">
                <a:pos x="connsiteX1" y="connsiteY1"/>
              </a:cxn>
            </a:cxnLst>
            <a:rect l="l" t="t" r="r" b="b"/>
            <a:pathLst>
              <a:path w="2152891" h="11575">
                <a:moveTo>
                  <a:pt x="0" y="11575"/>
                </a:moveTo>
                <a:lnTo>
                  <a:pt x="2152891" y="0"/>
                </a:ln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4953000" y="6248400"/>
            <a:ext cx="1066800" cy="45719"/>
          </a:xfrm>
          <a:custGeom>
            <a:avLst/>
            <a:gdLst>
              <a:gd name="connsiteX0" fmla="*/ 0 w 2152891"/>
              <a:gd name="connsiteY0" fmla="*/ 11575 h 11575"/>
              <a:gd name="connsiteX1" fmla="*/ 2152891 w 2152891"/>
              <a:gd name="connsiteY1" fmla="*/ 0 h 11575"/>
            </a:gdLst>
            <a:ahLst/>
            <a:cxnLst>
              <a:cxn ang="0">
                <a:pos x="connsiteX0" y="connsiteY0"/>
              </a:cxn>
              <a:cxn ang="0">
                <a:pos x="connsiteX1" y="connsiteY1"/>
              </a:cxn>
            </a:cxnLst>
            <a:rect l="l" t="t" r="r" b="b"/>
            <a:pathLst>
              <a:path w="2152891" h="11575">
                <a:moveTo>
                  <a:pt x="0" y="11575"/>
                </a:moveTo>
                <a:lnTo>
                  <a:pt x="2152891" y="0"/>
                </a:lnTo>
              </a:path>
            </a:pathLst>
          </a:cu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663142" y="5674025"/>
            <a:ext cx="2835797" cy="251725"/>
          </a:xfrm>
          <a:custGeom>
            <a:avLst/>
            <a:gdLst>
              <a:gd name="connsiteX0" fmla="*/ 0 w 2835797"/>
              <a:gd name="connsiteY0" fmla="*/ 192410 h 251725"/>
              <a:gd name="connsiteX1" fmla="*/ 34724 w 2835797"/>
              <a:gd name="connsiteY1" fmla="*/ 180836 h 251725"/>
              <a:gd name="connsiteX2" fmla="*/ 69448 w 2835797"/>
              <a:gd name="connsiteY2" fmla="*/ 157686 h 251725"/>
              <a:gd name="connsiteX3" fmla="*/ 115747 w 2835797"/>
              <a:gd name="connsiteY3" fmla="*/ 146112 h 251725"/>
              <a:gd name="connsiteX4" fmla="*/ 150471 w 2835797"/>
              <a:gd name="connsiteY4" fmla="*/ 122962 h 251725"/>
              <a:gd name="connsiteX5" fmla="*/ 185195 w 2835797"/>
              <a:gd name="connsiteY5" fmla="*/ 111388 h 251725"/>
              <a:gd name="connsiteX6" fmla="*/ 208344 w 2835797"/>
              <a:gd name="connsiteY6" fmla="*/ 88238 h 251725"/>
              <a:gd name="connsiteX7" fmla="*/ 324091 w 2835797"/>
              <a:gd name="connsiteY7" fmla="*/ 53514 h 251725"/>
              <a:gd name="connsiteX8" fmla="*/ 393539 w 2835797"/>
              <a:gd name="connsiteY8" fmla="*/ 30365 h 251725"/>
              <a:gd name="connsiteX9" fmla="*/ 497711 w 2835797"/>
              <a:gd name="connsiteY9" fmla="*/ 7216 h 251725"/>
              <a:gd name="connsiteX10" fmla="*/ 810228 w 2835797"/>
              <a:gd name="connsiteY10" fmla="*/ 18790 h 251725"/>
              <a:gd name="connsiteX11" fmla="*/ 868101 w 2835797"/>
              <a:gd name="connsiteY11" fmla="*/ 30365 h 251725"/>
              <a:gd name="connsiteX12" fmla="*/ 937549 w 2835797"/>
              <a:gd name="connsiteY12" fmla="*/ 53514 h 251725"/>
              <a:gd name="connsiteX13" fmla="*/ 1006997 w 2835797"/>
              <a:gd name="connsiteY13" fmla="*/ 99813 h 251725"/>
              <a:gd name="connsiteX14" fmla="*/ 1041721 w 2835797"/>
              <a:gd name="connsiteY14" fmla="*/ 122962 h 251725"/>
              <a:gd name="connsiteX15" fmla="*/ 1365812 w 2835797"/>
              <a:gd name="connsiteY15" fmla="*/ 88238 h 251725"/>
              <a:gd name="connsiteX16" fmla="*/ 1435261 w 2835797"/>
              <a:gd name="connsiteY16" fmla="*/ 65089 h 251725"/>
              <a:gd name="connsiteX17" fmla="*/ 1469985 w 2835797"/>
              <a:gd name="connsiteY17" fmla="*/ 41940 h 251725"/>
              <a:gd name="connsiteX18" fmla="*/ 1539433 w 2835797"/>
              <a:gd name="connsiteY18" fmla="*/ 18790 h 251725"/>
              <a:gd name="connsiteX19" fmla="*/ 1794076 w 2835797"/>
              <a:gd name="connsiteY19" fmla="*/ 30365 h 251725"/>
              <a:gd name="connsiteX20" fmla="*/ 1875099 w 2835797"/>
              <a:gd name="connsiteY20" fmla="*/ 53514 h 251725"/>
              <a:gd name="connsiteX21" fmla="*/ 2002420 w 2835797"/>
              <a:gd name="connsiteY21" fmla="*/ 76664 h 251725"/>
              <a:gd name="connsiteX22" fmla="*/ 2037144 w 2835797"/>
              <a:gd name="connsiteY22" fmla="*/ 88238 h 251725"/>
              <a:gd name="connsiteX23" fmla="*/ 2106592 w 2835797"/>
              <a:gd name="connsiteY23" fmla="*/ 99813 h 251725"/>
              <a:gd name="connsiteX24" fmla="*/ 2152891 w 2835797"/>
              <a:gd name="connsiteY24" fmla="*/ 111388 h 251725"/>
              <a:gd name="connsiteX25" fmla="*/ 2349661 w 2835797"/>
              <a:gd name="connsiteY25" fmla="*/ 99813 h 251725"/>
              <a:gd name="connsiteX26" fmla="*/ 2465407 w 2835797"/>
              <a:gd name="connsiteY26" fmla="*/ 76664 h 251725"/>
              <a:gd name="connsiteX27" fmla="*/ 2581154 w 2835797"/>
              <a:gd name="connsiteY27" fmla="*/ 53514 h 251725"/>
              <a:gd name="connsiteX28" fmla="*/ 2650602 w 2835797"/>
              <a:gd name="connsiteY28" fmla="*/ 65089 h 251725"/>
              <a:gd name="connsiteX29" fmla="*/ 2708476 w 2835797"/>
              <a:gd name="connsiteY29" fmla="*/ 111388 h 251725"/>
              <a:gd name="connsiteX30" fmla="*/ 2743200 w 2835797"/>
              <a:gd name="connsiteY30" fmla="*/ 134537 h 251725"/>
              <a:gd name="connsiteX31" fmla="*/ 2766349 w 2835797"/>
              <a:gd name="connsiteY31" fmla="*/ 169261 h 251725"/>
              <a:gd name="connsiteX32" fmla="*/ 2812648 w 2835797"/>
              <a:gd name="connsiteY32" fmla="*/ 227134 h 251725"/>
              <a:gd name="connsiteX33" fmla="*/ 2824223 w 2835797"/>
              <a:gd name="connsiteY33" fmla="*/ 30365 h 251725"/>
              <a:gd name="connsiteX34" fmla="*/ 2835797 w 2835797"/>
              <a:gd name="connsiteY34" fmla="*/ 122962 h 251725"/>
              <a:gd name="connsiteX35" fmla="*/ 2824223 w 2835797"/>
              <a:gd name="connsiteY35" fmla="*/ 250284 h 251725"/>
              <a:gd name="connsiteX36" fmla="*/ 2708476 w 2835797"/>
              <a:gd name="connsiteY36" fmla="*/ 215560 h 251725"/>
              <a:gd name="connsiteX37" fmla="*/ 2627453 w 2835797"/>
              <a:gd name="connsiteY37" fmla="*/ 215560 h 25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835797" h="251725">
                <a:moveTo>
                  <a:pt x="0" y="192410"/>
                </a:moveTo>
                <a:cubicBezTo>
                  <a:pt x="11575" y="188552"/>
                  <a:pt x="23811" y="186292"/>
                  <a:pt x="34724" y="180836"/>
                </a:cubicBezTo>
                <a:cubicBezTo>
                  <a:pt x="47167" y="174615"/>
                  <a:pt x="56662" y="163166"/>
                  <a:pt x="69448" y="157686"/>
                </a:cubicBezTo>
                <a:cubicBezTo>
                  <a:pt x="84070" y="151420"/>
                  <a:pt x="100314" y="149970"/>
                  <a:pt x="115747" y="146112"/>
                </a:cubicBezTo>
                <a:cubicBezTo>
                  <a:pt x="127322" y="138395"/>
                  <a:pt x="138028" y="129183"/>
                  <a:pt x="150471" y="122962"/>
                </a:cubicBezTo>
                <a:cubicBezTo>
                  <a:pt x="161384" y="117506"/>
                  <a:pt x="174733" y="117665"/>
                  <a:pt x="185195" y="111388"/>
                </a:cubicBezTo>
                <a:cubicBezTo>
                  <a:pt x="194553" y="105773"/>
                  <a:pt x="198583" y="93118"/>
                  <a:pt x="208344" y="88238"/>
                </a:cubicBezTo>
                <a:cubicBezTo>
                  <a:pt x="249260" y="67780"/>
                  <a:pt x="282558" y="65974"/>
                  <a:pt x="324091" y="53514"/>
                </a:cubicBezTo>
                <a:cubicBezTo>
                  <a:pt x="347463" y="46502"/>
                  <a:pt x="369866" y="36283"/>
                  <a:pt x="393539" y="30365"/>
                </a:cubicBezTo>
                <a:cubicBezTo>
                  <a:pt x="458924" y="14019"/>
                  <a:pt x="424239" y="21910"/>
                  <a:pt x="497711" y="7216"/>
                </a:cubicBezTo>
                <a:cubicBezTo>
                  <a:pt x="601883" y="11074"/>
                  <a:pt x="706187" y="12288"/>
                  <a:pt x="810228" y="18790"/>
                </a:cubicBezTo>
                <a:cubicBezTo>
                  <a:pt x="829863" y="20017"/>
                  <a:pt x="849121" y="25189"/>
                  <a:pt x="868101" y="30365"/>
                </a:cubicBezTo>
                <a:cubicBezTo>
                  <a:pt x="891643" y="36785"/>
                  <a:pt x="937549" y="53514"/>
                  <a:pt x="937549" y="53514"/>
                </a:cubicBezTo>
                <a:lnTo>
                  <a:pt x="1006997" y="99813"/>
                </a:lnTo>
                <a:lnTo>
                  <a:pt x="1041721" y="122962"/>
                </a:lnTo>
                <a:cubicBezTo>
                  <a:pt x="1133279" y="117876"/>
                  <a:pt x="1270149" y="120125"/>
                  <a:pt x="1365812" y="88238"/>
                </a:cubicBezTo>
                <a:cubicBezTo>
                  <a:pt x="1388962" y="80522"/>
                  <a:pt x="1414957" y="78625"/>
                  <a:pt x="1435261" y="65089"/>
                </a:cubicBezTo>
                <a:cubicBezTo>
                  <a:pt x="1446836" y="57373"/>
                  <a:pt x="1457273" y="47590"/>
                  <a:pt x="1469985" y="41940"/>
                </a:cubicBezTo>
                <a:cubicBezTo>
                  <a:pt x="1492283" y="32030"/>
                  <a:pt x="1539433" y="18790"/>
                  <a:pt x="1539433" y="18790"/>
                </a:cubicBezTo>
                <a:cubicBezTo>
                  <a:pt x="1624314" y="22648"/>
                  <a:pt x="1709358" y="23848"/>
                  <a:pt x="1794076" y="30365"/>
                </a:cubicBezTo>
                <a:cubicBezTo>
                  <a:pt x="1818823" y="32269"/>
                  <a:pt x="1850891" y="46598"/>
                  <a:pt x="1875099" y="53514"/>
                </a:cubicBezTo>
                <a:cubicBezTo>
                  <a:pt x="1929680" y="69108"/>
                  <a:pt x="1936835" y="67295"/>
                  <a:pt x="2002420" y="76664"/>
                </a:cubicBezTo>
                <a:cubicBezTo>
                  <a:pt x="2013995" y="80522"/>
                  <a:pt x="2025234" y="85591"/>
                  <a:pt x="2037144" y="88238"/>
                </a:cubicBezTo>
                <a:cubicBezTo>
                  <a:pt x="2060054" y="93329"/>
                  <a:pt x="2083579" y="95210"/>
                  <a:pt x="2106592" y="99813"/>
                </a:cubicBezTo>
                <a:cubicBezTo>
                  <a:pt x="2122191" y="102933"/>
                  <a:pt x="2137458" y="107530"/>
                  <a:pt x="2152891" y="111388"/>
                </a:cubicBezTo>
                <a:cubicBezTo>
                  <a:pt x="2218481" y="107530"/>
                  <a:pt x="2284205" y="105505"/>
                  <a:pt x="2349661" y="99813"/>
                </a:cubicBezTo>
                <a:cubicBezTo>
                  <a:pt x="2419824" y="93712"/>
                  <a:pt x="2406492" y="88447"/>
                  <a:pt x="2465407" y="76664"/>
                </a:cubicBezTo>
                <a:cubicBezTo>
                  <a:pt x="2607287" y="48288"/>
                  <a:pt x="2473626" y="80397"/>
                  <a:pt x="2581154" y="53514"/>
                </a:cubicBezTo>
                <a:cubicBezTo>
                  <a:pt x="2604303" y="57372"/>
                  <a:pt x="2628338" y="57668"/>
                  <a:pt x="2650602" y="65089"/>
                </a:cubicBezTo>
                <a:cubicBezTo>
                  <a:pt x="2681139" y="75268"/>
                  <a:pt x="2685897" y="93325"/>
                  <a:pt x="2708476" y="111388"/>
                </a:cubicBezTo>
                <a:cubicBezTo>
                  <a:pt x="2719339" y="120078"/>
                  <a:pt x="2731625" y="126821"/>
                  <a:pt x="2743200" y="134537"/>
                </a:cubicBezTo>
                <a:cubicBezTo>
                  <a:pt x="2750916" y="146112"/>
                  <a:pt x="2757659" y="158398"/>
                  <a:pt x="2766349" y="169261"/>
                </a:cubicBezTo>
                <a:cubicBezTo>
                  <a:pt x="2832321" y="251725"/>
                  <a:pt x="2741398" y="120258"/>
                  <a:pt x="2812648" y="227134"/>
                </a:cubicBezTo>
                <a:cubicBezTo>
                  <a:pt x="2816506" y="161544"/>
                  <a:pt x="2809970" y="94504"/>
                  <a:pt x="2824223" y="30365"/>
                </a:cubicBezTo>
                <a:cubicBezTo>
                  <a:pt x="2830971" y="0"/>
                  <a:pt x="2835797" y="91856"/>
                  <a:pt x="2835797" y="122962"/>
                </a:cubicBezTo>
                <a:cubicBezTo>
                  <a:pt x="2835797" y="165578"/>
                  <a:pt x="2828081" y="207843"/>
                  <a:pt x="2824223" y="250284"/>
                </a:cubicBezTo>
                <a:cubicBezTo>
                  <a:pt x="2810116" y="245582"/>
                  <a:pt x="2732532" y="217747"/>
                  <a:pt x="2708476" y="215560"/>
                </a:cubicBezTo>
                <a:cubicBezTo>
                  <a:pt x="2681579" y="213115"/>
                  <a:pt x="2654461" y="215560"/>
                  <a:pt x="2627453" y="215560"/>
                </a:cubicBezTo>
              </a:path>
            </a:pathLst>
          </a:cu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0" y="1066800"/>
            <a:ext cx="9144000" cy="1938992"/>
          </a:xfrm>
          <a:prstGeom prst="rect">
            <a:avLst/>
          </a:prstGeom>
          <a:noFill/>
        </p:spPr>
        <p:txBody>
          <a:bodyPr wrap="square" rtlCol="0">
            <a:spAutoFit/>
          </a:bodyPr>
          <a:lstStyle/>
          <a:p>
            <a:pPr algn="ctr"/>
            <a:r>
              <a:rPr lang="en-US" sz="6000" dirty="0" smtClean="0">
                <a:solidFill>
                  <a:srgbClr val="FF0000"/>
                </a:solidFill>
                <a:effectLst>
                  <a:glow rad="101600">
                    <a:schemeClr val="bg1">
                      <a:alpha val="60000"/>
                    </a:schemeClr>
                  </a:glow>
                </a:effectLst>
                <a:latin typeface="Open Sans" pitchFamily="34" charset="0"/>
                <a:ea typeface="Open Sans" pitchFamily="34" charset="0"/>
                <a:cs typeface="Open Sans" pitchFamily="34" charset="0"/>
              </a:rPr>
              <a:t>Purpose #2:</a:t>
            </a:r>
            <a:endParaRPr lang="en-US" sz="6000" dirty="0" smtClean="0">
              <a:effectLst>
                <a:glow rad="101600">
                  <a:schemeClr val="bg1">
                    <a:alpha val="60000"/>
                  </a:schemeClr>
                </a:glow>
              </a:effectLst>
              <a:latin typeface="Open Sans" pitchFamily="34" charset="0"/>
              <a:ea typeface="Open Sans" pitchFamily="34" charset="0"/>
              <a:cs typeface="Open Sans" pitchFamily="34" charset="0"/>
            </a:endParaRPr>
          </a:p>
          <a:p>
            <a:pPr algn="ctr"/>
            <a:r>
              <a:rPr lang="en-US" sz="6000" dirty="0" smtClean="0">
                <a:effectLst>
                  <a:glow rad="101600">
                    <a:schemeClr val="bg1">
                      <a:alpha val="60000"/>
                    </a:schemeClr>
                  </a:glow>
                </a:effectLst>
                <a:latin typeface="Open Sans" pitchFamily="34" charset="0"/>
                <a:ea typeface="Open Sans" pitchFamily="34" charset="0"/>
                <a:cs typeface="Open Sans" pitchFamily="34" charset="0"/>
              </a:rPr>
              <a:t>Teaching One Another</a:t>
            </a:r>
            <a:endParaRPr lang="en-US" sz="6000" dirty="0">
              <a:effectLst>
                <a:glow rad="101600">
                  <a:schemeClr val="bg1">
                    <a:alpha val="60000"/>
                  </a:schemeClr>
                </a:glow>
              </a:effectLst>
              <a:latin typeface="Open Sans" pitchFamily="34" charset="0"/>
              <a:ea typeface="Open Sans" pitchFamily="34" charset="0"/>
              <a:cs typeface="Open Sans" pitchFamily="34" charset="0"/>
            </a:endParaRPr>
          </a:p>
        </p:txBody>
      </p:sp>
      <p:sp>
        <p:nvSpPr>
          <p:cNvPr id="12" name="Freeform 11"/>
          <p:cNvSpPr/>
          <p:nvPr/>
        </p:nvSpPr>
        <p:spPr>
          <a:xfrm>
            <a:off x="2514600" y="3886200"/>
            <a:ext cx="1524000" cy="609600"/>
          </a:xfrm>
          <a:custGeom>
            <a:avLst/>
            <a:gdLst>
              <a:gd name="connsiteX0" fmla="*/ 971915 w 1677971"/>
              <a:gd name="connsiteY0" fmla="*/ 69448 h 868101"/>
              <a:gd name="connsiteX1" fmla="*/ 856168 w 1677971"/>
              <a:gd name="connsiteY1" fmla="*/ 46299 h 868101"/>
              <a:gd name="connsiteX2" fmla="*/ 798295 w 1677971"/>
              <a:gd name="connsiteY2" fmla="*/ 34724 h 868101"/>
              <a:gd name="connsiteX3" fmla="*/ 300583 w 1677971"/>
              <a:gd name="connsiteY3" fmla="*/ 46299 h 868101"/>
              <a:gd name="connsiteX4" fmla="*/ 207986 w 1677971"/>
              <a:gd name="connsiteY4" fmla="*/ 57874 h 868101"/>
              <a:gd name="connsiteX5" fmla="*/ 150112 w 1677971"/>
              <a:gd name="connsiteY5" fmla="*/ 104172 h 868101"/>
              <a:gd name="connsiteX6" fmla="*/ 115388 w 1677971"/>
              <a:gd name="connsiteY6" fmla="*/ 127322 h 868101"/>
              <a:gd name="connsiteX7" fmla="*/ 45940 w 1677971"/>
              <a:gd name="connsiteY7" fmla="*/ 243069 h 868101"/>
              <a:gd name="connsiteX8" fmla="*/ 22791 w 1677971"/>
              <a:gd name="connsiteY8" fmla="*/ 277793 h 868101"/>
              <a:gd name="connsiteX9" fmla="*/ 22791 w 1677971"/>
              <a:gd name="connsiteY9" fmla="*/ 486137 h 868101"/>
              <a:gd name="connsiteX10" fmla="*/ 45940 w 1677971"/>
              <a:gd name="connsiteY10" fmla="*/ 520861 h 868101"/>
              <a:gd name="connsiteX11" fmla="*/ 80664 w 1677971"/>
              <a:gd name="connsiteY11" fmla="*/ 567160 h 868101"/>
              <a:gd name="connsiteX12" fmla="*/ 103814 w 1677971"/>
              <a:gd name="connsiteY12" fmla="*/ 601884 h 868101"/>
              <a:gd name="connsiteX13" fmla="*/ 161687 w 1677971"/>
              <a:gd name="connsiteY13" fmla="*/ 648182 h 868101"/>
              <a:gd name="connsiteX14" fmla="*/ 231135 w 1677971"/>
              <a:gd name="connsiteY14" fmla="*/ 694481 h 868101"/>
              <a:gd name="connsiteX15" fmla="*/ 277434 w 1677971"/>
              <a:gd name="connsiteY15" fmla="*/ 729205 h 868101"/>
              <a:gd name="connsiteX16" fmla="*/ 312158 w 1677971"/>
              <a:gd name="connsiteY16" fmla="*/ 740780 h 868101"/>
              <a:gd name="connsiteX17" fmla="*/ 346882 w 1677971"/>
              <a:gd name="connsiteY17" fmla="*/ 763929 h 868101"/>
              <a:gd name="connsiteX18" fmla="*/ 416330 w 1677971"/>
              <a:gd name="connsiteY18" fmla="*/ 787079 h 868101"/>
              <a:gd name="connsiteX19" fmla="*/ 451054 w 1677971"/>
              <a:gd name="connsiteY19" fmla="*/ 810228 h 868101"/>
              <a:gd name="connsiteX20" fmla="*/ 497353 w 1677971"/>
              <a:gd name="connsiteY20" fmla="*/ 821803 h 868101"/>
              <a:gd name="connsiteX21" fmla="*/ 532077 w 1677971"/>
              <a:gd name="connsiteY21" fmla="*/ 833377 h 868101"/>
              <a:gd name="connsiteX22" fmla="*/ 601525 w 1677971"/>
              <a:gd name="connsiteY22" fmla="*/ 844952 h 868101"/>
              <a:gd name="connsiteX23" fmla="*/ 798295 w 1677971"/>
              <a:gd name="connsiteY23" fmla="*/ 868101 h 868101"/>
              <a:gd name="connsiteX24" fmla="*/ 1238133 w 1677971"/>
              <a:gd name="connsiteY24" fmla="*/ 856527 h 868101"/>
              <a:gd name="connsiteX25" fmla="*/ 1353879 w 1677971"/>
              <a:gd name="connsiteY25" fmla="*/ 833377 h 868101"/>
              <a:gd name="connsiteX26" fmla="*/ 1446477 w 1677971"/>
              <a:gd name="connsiteY26" fmla="*/ 810228 h 868101"/>
              <a:gd name="connsiteX27" fmla="*/ 1515925 w 1677971"/>
              <a:gd name="connsiteY27" fmla="*/ 763929 h 868101"/>
              <a:gd name="connsiteX28" fmla="*/ 1596948 w 1677971"/>
              <a:gd name="connsiteY28" fmla="*/ 706056 h 868101"/>
              <a:gd name="connsiteX29" fmla="*/ 1666396 w 1677971"/>
              <a:gd name="connsiteY29" fmla="*/ 567160 h 868101"/>
              <a:gd name="connsiteX30" fmla="*/ 1677971 w 1677971"/>
              <a:gd name="connsiteY30" fmla="*/ 532436 h 868101"/>
              <a:gd name="connsiteX31" fmla="*/ 1654821 w 1677971"/>
              <a:gd name="connsiteY31" fmla="*/ 347241 h 868101"/>
              <a:gd name="connsiteX32" fmla="*/ 1631672 w 1677971"/>
              <a:gd name="connsiteY32" fmla="*/ 300942 h 868101"/>
              <a:gd name="connsiteX33" fmla="*/ 1596948 w 1677971"/>
              <a:gd name="connsiteY33" fmla="*/ 231494 h 868101"/>
              <a:gd name="connsiteX34" fmla="*/ 1562224 w 1677971"/>
              <a:gd name="connsiteY34" fmla="*/ 196770 h 868101"/>
              <a:gd name="connsiteX35" fmla="*/ 1492776 w 1677971"/>
              <a:gd name="connsiteY35" fmla="*/ 115747 h 868101"/>
              <a:gd name="connsiteX36" fmla="*/ 1423328 w 1677971"/>
              <a:gd name="connsiteY36" fmla="*/ 69448 h 868101"/>
              <a:gd name="connsiteX37" fmla="*/ 1377029 w 1677971"/>
              <a:gd name="connsiteY37" fmla="*/ 57874 h 868101"/>
              <a:gd name="connsiteX38" fmla="*/ 1307581 w 1677971"/>
              <a:gd name="connsiteY38" fmla="*/ 34724 h 868101"/>
              <a:gd name="connsiteX39" fmla="*/ 1145535 w 1677971"/>
              <a:gd name="connsiteY39" fmla="*/ 0 h 868101"/>
              <a:gd name="connsiteX40" fmla="*/ 856168 w 1677971"/>
              <a:gd name="connsiteY40" fmla="*/ 11575 h 868101"/>
              <a:gd name="connsiteX41" fmla="*/ 763571 w 1677971"/>
              <a:gd name="connsiteY41" fmla="*/ 23150 h 868101"/>
              <a:gd name="connsiteX42" fmla="*/ 694122 w 1677971"/>
              <a:gd name="connsiteY42" fmla="*/ 34724 h 868101"/>
              <a:gd name="connsiteX43" fmla="*/ 578376 w 1677971"/>
              <a:gd name="connsiteY43" fmla="*/ 34724 h 86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77971" h="868101">
                <a:moveTo>
                  <a:pt x="971915" y="69448"/>
                </a:moveTo>
                <a:lnTo>
                  <a:pt x="856168" y="46299"/>
                </a:lnTo>
                <a:lnTo>
                  <a:pt x="798295" y="34724"/>
                </a:lnTo>
                <a:lnTo>
                  <a:pt x="300583" y="46299"/>
                </a:lnTo>
                <a:cubicBezTo>
                  <a:pt x="269501" y="47518"/>
                  <a:pt x="237996" y="49689"/>
                  <a:pt x="207986" y="57874"/>
                </a:cubicBezTo>
                <a:cubicBezTo>
                  <a:pt x="180962" y="65244"/>
                  <a:pt x="169935" y="88313"/>
                  <a:pt x="150112" y="104172"/>
                </a:cubicBezTo>
                <a:cubicBezTo>
                  <a:pt x="139249" y="112862"/>
                  <a:pt x="126963" y="119605"/>
                  <a:pt x="115388" y="127322"/>
                </a:cubicBezTo>
                <a:cubicBezTo>
                  <a:pt x="79796" y="198506"/>
                  <a:pt x="101810" y="159263"/>
                  <a:pt x="45940" y="243069"/>
                </a:cubicBezTo>
                <a:lnTo>
                  <a:pt x="22791" y="277793"/>
                </a:lnTo>
                <a:cubicBezTo>
                  <a:pt x="5146" y="366014"/>
                  <a:pt x="0" y="364585"/>
                  <a:pt x="22791" y="486137"/>
                </a:cubicBezTo>
                <a:cubicBezTo>
                  <a:pt x="25355" y="499810"/>
                  <a:pt x="37854" y="509541"/>
                  <a:pt x="45940" y="520861"/>
                </a:cubicBezTo>
                <a:cubicBezTo>
                  <a:pt x="57153" y="536559"/>
                  <a:pt x="69451" y="551462"/>
                  <a:pt x="80664" y="567160"/>
                </a:cubicBezTo>
                <a:cubicBezTo>
                  <a:pt x="88750" y="578480"/>
                  <a:pt x="93977" y="592047"/>
                  <a:pt x="103814" y="601884"/>
                </a:cubicBezTo>
                <a:cubicBezTo>
                  <a:pt x="121283" y="619353"/>
                  <a:pt x="141708" y="633652"/>
                  <a:pt x="161687" y="648182"/>
                </a:cubicBezTo>
                <a:cubicBezTo>
                  <a:pt x="184188" y="664546"/>
                  <a:pt x="208877" y="677788"/>
                  <a:pt x="231135" y="694481"/>
                </a:cubicBezTo>
                <a:cubicBezTo>
                  <a:pt x="246568" y="706056"/>
                  <a:pt x="260685" y="719634"/>
                  <a:pt x="277434" y="729205"/>
                </a:cubicBezTo>
                <a:cubicBezTo>
                  <a:pt x="288027" y="735258"/>
                  <a:pt x="301245" y="735324"/>
                  <a:pt x="312158" y="740780"/>
                </a:cubicBezTo>
                <a:cubicBezTo>
                  <a:pt x="324600" y="747001"/>
                  <a:pt x="334170" y="758279"/>
                  <a:pt x="346882" y="763929"/>
                </a:cubicBezTo>
                <a:cubicBezTo>
                  <a:pt x="369180" y="773839"/>
                  <a:pt x="396027" y="773544"/>
                  <a:pt x="416330" y="787079"/>
                </a:cubicBezTo>
                <a:cubicBezTo>
                  <a:pt x="427905" y="794795"/>
                  <a:pt x="438268" y="804748"/>
                  <a:pt x="451054" y="810228"/>
                </a:cubicBezTo>
                <a:cubicBezTo>
                  <a:pt x="465676" y="816494"/>
                  <a:pt x="482057" y="817433"/>
                  <a:pt x="497353" y="821803"/>
                </a:cubicBezTo>
                <a:cubicBezTo>
                  <a:pt x="509084" y="825155"/>
                  <a:pt x="520167" y="830730"/>
                  <a:pt x="532077" y="833377"/>
                </a:cubicBezTo>
                <a:cubicBezTo>
                  <a:pt x="554987" y="838468"/>
                  <a:pt x="578329" y="841383"/>
                  <a:pt x="601525" y="844952"/>
                </a:cubicBezTo>
                <a:cubicBezTo>
                  <a:pt x="696567" y="859574"/>
                  <a:pt x="690032" y="857275"/>
                  <a:pt x="798295" y="868101"/>
                </a:cubicBezTo>
                <a:lnTo>
                  <a:pt x="1238133" y="856527"/>
                </a:lnTo>
                <a:cubicBezTo>
                  <a:pt x="1327080" y="852574"/>
                  <a:pt x="1295131" y="849399"/>
                  <a:pt x="1353879" y="833377"/>
                </a:cubicBezTo>
                <a:cubicBezTo>
                  <a:pt x="1384574" y="825006"/>
                  <a:pt x="1446477" y="810228"/>
                  <a:pt x="1446477" y="810228"/>
                </a:cubicBezTo>
                <a:cubicBezTo>
                  <a:pt x="1469626" y="794795"/>
                  <a:pt x="1493667" y="780622"/>
                  <a:pt x="1515925" y="763929"/>
                </a:cubicBezTo>
                <a:cubicBezTo>
                  <a:pt x="1573353" y="720858"/>
                  <a:pt x="1546173" y="739906"/>
                  <a:pt x="1596948" y="706056"/>
                </a:cubicBezTo>
                <a:cubicBezTo>
                  <a:pt x="1656784" y="616303"/>
                  <a:pt x="1634448" y="663004"/>
                  <a:pt x="1666396" y="567160"/>
                </a:cubicBezTo>
                <a:lnTo>
                  <a:pt x="1677971" y="532436"/>
                </a:lnTo>
                <a:cubicBezTo>
                  <a:pt x="1674605" y="492043"/>
                  <a:pt x="1674401" y="399455"/>
                  <a:pt x="1654821" y="347241"/>
                </a:cubicBezTo>
                <a:cubicBezTo>
                  <a:pt x="1648763" y="331085"/>
                  <a:pt x="1638469" y="316801"/>
                  <a:pt x="1631672" y="300942"/>
                </a:cubicBezTo>
                <a:cubicBezTo>
                  <a:pt x="1613249" y="257954"/>
                  <a:pt x="1629657" y="270745"/>
                  <a:pt x="1596948" y="231494"/>
                </a:cubicBezTo>
                <a:cubicBezTo>
                  <a:pt x="1586469" y="218919"/>
                  <a:pt x="1572877" y="209198"/>
                  <a:pt x="1562224" y="196770"/>
                </a:cubicBezTo>
                <a:cubicBezTo>
                  <a:pt x="1531157" y="160526"/>
                  <a:pt x="1529704" y="144469"/>
                  <a:pt x="1492776" y="115747"/>
                </a:cubicBezTo>
                <a:cubicBezTo>
                  <a:pt x="1470815" y="98666"/>
                  <a:pt x="1450320" y="76195"/>
                  <a:pt x="1423328" y="69448"/>
                </a:cubicBezTo>
                <a:cubicBezTo>
                  <a:pt x="1407895" y="65590"/>
                  <a:pt x="1392266" y="62445"/>
                  <a:pt x="1377029" y="57874"/>
                </a:cubicBezTo>
                <a:cubicBezTo>
                  <a:pt x="1353656" y="50862"/>
                  <a:pt x="1331254" y="40642"/>
                  <a:pt x="1307581" y="34724"/>
                </a:cubicBezTo>
                <a:cubicBezTo>
                  <a:pt x="1192215" y="5883"/>
                  <a:pt x="1246366" y="16806"/>
                  <a:pt x="1145535" y="0"/>
                </a:cubicBezTo>
                <a:cubicBezTo>
                  <a:pt x="1049079" y="3858"/>
                  <a:pt x="952524" y="5735"/>
                  <a:pt x="856168" y="11575"/>
                </a:cubicBezTo>
                <a:cubicBezTo>
                  <a:pt x="825119" y="13457"/>
                  <a:pt x="794364" y="18751"/>
                  <a:pt x="763571" y="23150"/>
                </a:cubicBezTo>
                <a:cubicBezTo>
                  <a:pt x="740338" y="26469"/>
                  <a:pt x="717545" y="33260"/>
                  <a:pt x="694122" y="34724"/>
                </a:cubicBezTo>
                <a:cubicBezTo>
                  <a:pt x="655615" y="37131"/>
                  <a:pt x="616958" y="34724"/>
                  <a:pt x="578376" y="34724"/>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4800600" y="4343400"/>
            <a:ext cx="2152891" cy="11575"/>
          </a:xfrm>
          <a:custGeom>
            <a:avLst/>
            <a:gdLst>
              <a:gd name="connsiteX0" fmla="*/ 0 w 2152891"/>
              <a:gd name="connsiteY0" fmla="*/ 11575 h 11575"/>
              <a:gd name="connsiteX1" fmla="*/ 2152891 w 2152891"/>
              <a:gd name="connsiteY1" fmla="*/ 0 h 11575"/>
            </a:gdLst>
            <a:ahLst/>
            <a:cxnLst>
              <a:cxn ang="0">
                <a:pos x="connsiteX0" y="connsiteY0"/>
              </a:cxn>
              <a:cxn ang="0">
                <a:pos x="connsiteX1" y="connsiteY1"/>
              </a:cxn>
            </a:cxnLst>
            <a:rect l="l" t="t" r="r" b="b"/>
            <a:pathLst>
              <a:path w="2152891" h="11575">
                <a:moveTo>
                  <a:pt x="0" y="11575"/>
                </a:moveTo>
                <a:lnTo>
                  <a:pt x="2152891" y="0"/>
                </a:lnTo>
              </a:path>
            </a:pathLst>
          </a:custGeom>
          <a:ln w="762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rot="403242">
            <a:off x="7162801" y="4343400"/>
            <a:ext cx="533400" cy="76200"/>
          </a:xfrm>
          <a:custGeom>
            <a:avLst/>
            <a:gdLst>
              <a:gd name="connsiteX0" fmla="*/ 0 w 2152891"/>
              <a:gd name="connsiteY0" fmla="*/ 11575 h 11575"/>
              <a:gd name="connsiteX1" fmla="*/ 2152891 w 2152891"/>
              <a:gd name="connsiteY1" fmla="*/ 0 h 11575"/>
            </a:gdLst>
            <a:ahLst/>
            <a:cxnLst>
              <a:cxn ang="0">
                <a:pos x="connsiteX0" y="connsiteY0"/>
              </a:cxn>
              <a:cxn ang="0">
                <a:pos x="connsiteX1" y="connsiteY1"/>
              </a:cxn>
            </a:cxnLst>
            <a:rect l="l" t="t" r="r" b="b"/>
            <a:pathLst>
              <a:path w="2152891" h="11575">
                <a:moveTo>
                  <a:pt x="0" y="11575"/>
                </a:moveTo>
                <a:lnTo>
                  <a:pt x="2152891" y="0"/>
                </a:lnTo>
              </a:path>
            </a:pathLst>
          </a:cu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rot="483322">
            <a:off x="1524000" y="4953000"/>
            <a:ext cx="1371600" cy="152400"/>
          </a:xfrm>
          <a:custGeom>
            <a:avLst/>
            <a:gdLst>
              <a:gd name="connsiteX0" fmla="*/ 0 w 2152891"/>
              <a:gd name="connsiteY0" fmla="*/ 11575 h 11575"/>
              <a:gd name="connsiteX1" fmla="*/ 2152891 w 2152891"/>
              <a:gd name="connsiteY1" fmla="*/ 0 h 11575"/>
            </a:gdLst>
            <a:ahLst/>
            <a:cxnLst>
              <a:cxn ang="0">
                <a:pos x="connsiteX0" y="connsiteY0"/>
              </a:cxn>
              <a:cxn ang="0">
                <a:pos x="connsiteX1" y="connsiteY1"/>
              </a:cxn>
            </a:cxnLst>
            <a:rect l="l" t="t" r="r" b="b"/>
            <a:pathLst>
              <a:path w="2152891" h="11575">
                <a:moveTo>
                  <a:pt x="0" y="11575"/>
                </a:moveTo>
                <a:lnTo>
                  <a:pt x="2152891" y="0"/>
                </a:lnTo>
              </a:path>
            </a:pathLst>
          </a:cu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5181600" y="4439139"/>
            <a:ext cx="1348044" cy="742461"/>
          </a:xfrm>
          <a:custGeom>
            <a:avLst/>
            <a:gdLst>
              <a:gd name="connsiteX0" fmla="*/ 61325 w 1341244"/>
              <a:gd name="connsiteY0" fmla="*/ 19389 h 742461"/>
              <a:gd name="connsiteX1" fmla="*/ 177072 w 1341244"/>
              <a:gd name="connsiteY1" fmla="*/ 42538 h 742461"/>
              <a:gd name="connsiteX2" fmla="*/ 315968 w 1341244"/>
              <a:gd name="connsiteY2" fmla="*/ 65688 h 742461"/>
              <a:gd name="connsiteX3" fmla="*/ 1103047 w 1341244"/>
              <a:gd name="connsiteY3" fmla="*/ 54113 h 742461"/>
              <a:gd name="connsiteX4" fmla="*/ 1253517 w 1341244"/>
              <a:gd name="connsiteY4" fmla="*/ 30964 h 742461"/>
              <a:gd name="connsiteX5" fmla="*/ 1334540 w 1341244"/>
              <a:gd name="connsiteY5" fmla="*/ 30964 h 742461"/>
              <a:gd name="connsiteX6" fmla="*/ 1311391 w 1341244"/>
              <a:gd name="connsiteY6" fmla="*/ 100412 h 742461"/>
              <a:gd name="connsiteX7" fmla="*/ 1265092 w 1341244"/>
              <a:gd name="connsiteY7" fmla="*/ 308756 h 742461"/>
              <a:gd name="connsiteX8" fmla="*/ 1253517 w 1341244"/>
              <a:gd name="connsiteY8" fmla="*/ 343480 h 742461"/>
              <a:gd name="connsiteX9" fmla="*/ 1241943 w 1341244"/>
              <a:gd name="connsiteY9" fmla="*/ 459227 h 742461"/>
              <a:gd name="connsiteX10" fmla="*/ 1230368 w 1341244"/>
              <a:gd name="connsiteY10" fmla="*/ 713870 h 742461"/>
              <a:gd name="connsiteX11" fmla="*/ 1137771 w 1341244"/>
              <a:gd name="connsiteY11" fmla="*/ 702295 h 742461"/>
              <a:gd name="connsiteX12" fmla="*/ 15026 w 1341244"/>
              <a:gd name="connsiteY12" fmla="*/ 679146 h 742461"/>
              <a:gd name="connsiteX13" fmla="*/ 26601 w 1341244"/>
              <a:gd name="connsiteY13" fmla="*/ 609698 h 742461"/>
              <a:gd name="connsiteX14" fmla="*/ 38176 w 1341244"/>
              <a:gd name="connsiteY14" fmla="*/ 517100 h 742461"/>
              <a:gd name="connsiteX15" fmla="*/ 61325 w 1341244"/>
              <a:gd name="connsiteY15" fmla="*/ 447652 h 742461"/>
              <a:gd name="connsiteX16" fmla="*/ 49750 w 1341244"/>
              <a:gd name="connsiteY16" fmla="*/ 88837 h 742461"/>
              <a:gd name="connsiteX17" fmla="*/ 26601 w 1341244"/>
              <a:gd name="connsiteY17" fmla="*/ 54113 h 742461"/>
              <a:gd name="connsiteX18" fmla="*/ 3452 w 1341244"/>
              <a:gd name="connsiteY18" fmla="*/ 7814 h 7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41244" h="742461">
                <a:moveTo>
                  <a:pt x="61325" y="19389"/>
                </a:moveTo>
                <a:cubicBezTo>
                  <a:pt x="168866" y="46275"/>
                  <a:pt x="35172" y="14159"/>
                  <a:pt x="177072" y="42538"/>
                </a:cubicBezTo>
                <a:cubicBezTo>
                  <a:pt x="304546" y="68032"/>
                  <a:pt x="107866" y="39674"/>
                  <a:pt x="315968" y="65688"/>
                </a:cubicBezTo>
                <a:lnTo>
                  <a:pt x="1103047" y="54113"/>
                </a:lnTo>
                <a:cubicBezTo>
                  <a:pt x="1120768" y="53640"/>
                  <a:pt x="1231599" y="34617"/>
                  <a:pt x="1253517" y="30964"/>
                </a:cubicBezTo>
                <a:cubicBezTo>
                  <a:pt x="1265530" y="26959"/>
                  <a:pt x="1325693" y="0"/>
                  <a:pt x="1334540" y="30964"/>
                </a:cubicBezTo>
                <a:cubicBezTo>
                  <a:pt x="1341244" y="54427"/>
                  <a:pt x="1316177" y="76484"/>
                  <a:pt x="1311391" y="100412"/>
                </a:cubicBezTo>
                <a:cubicBezTo>
                  <a:pt x="1302219" y="146269"/>
                  <a:pt x="1281435" y="259727"/>
                  <a:pt x="1265092" y="308756"/>
                </a:cubicBezTo>
                <a:lnTo>
                  <a:pt x="1253517" y="343480"/>
                </a:lnTo>
                <a:cubicBezTo>
                  <a:pt x="1249659" y="382062"/>
                  <a:pt x="1244362" y="420528"/>
                  <a:pt x="1241943" y="459227"/>
                </a:cubicBezTo>
                <a:cubicBezTo>
                  <a:pt x="1236643" y="544030"/>
                  <a:pt x="1263839" y="635771"/>
                  <a:pt x="1230368" y="713870"/>
                </a:cubicBezTo>
                <a:cubicBezTo>
                  <a:pt x="1218115" y="742461"/>
                  <a:pt x="1168864" y="703183"/>
                  <a:pt x="1137771" y="702295"/>
                </a:cubicBezTo>
                <a:lnTo>
                  <a:pt x="15026" y="679146"/>
                </a:lnTo>
                <a:cubicBezTo>
                  <a:pt x="18884" y="655997"/>
                  <a:pt x="23282" y="632931"/>
                  <a:pt x="26601" y="609698"/>
                </a:cubicBezTo>
                <a:cubicBezTo>
                  <a:pt x="31000" y="578904"/>
                  <a:pt x="31658" y="547516"/>
                  <a:pt x="38176" y="517100"/>
                </a:cubicBezTo>
                <a:cubicBezTo>
                  <a:pt x="43289" y="493240"/>
                  <a:pt x="61325" y="447652"/>
                  <a:pt x="61325" y="447652"/>
                </a:cubicBezTo>
                <a:cubicBezTo>
                  <a:pt x="57467" y="328047"/>
                  <a:pt x="60268" y="208041"/>
                  <a:pt x="49750" y="88837"/>
                </a:cubicBezTo>
                <a:cubicBezTo>
                  <a:pt x="48527" y="74980"/>
                  <a:pt x="32822" y="66555"/>
                  <a:pt x="26601" y="54113"/>
                </a:cubicBezTo>
                <a:cubicBezTo>
                  <a:pt x="0" y="911"/>
                  <a:pt x="29601" y="33965"/>
                  <a:pt x="3452" y="7814"/>
                </a:cubicBezTo>
              </a:path>
            </a:pathLst>
          </a:cu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4" grpId="0"/>
      <p:bldP spid="12"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rebalwil\Downloads\bharath-suresh-388435-unsplash.jpg"/>
          <p:cNvPicPr>
            <a:picLocks noChangeAspect="1" noChangeArrowheads="1"/>
          </p:cNvPicPr>
          <p:nvPr/>
        </p:nvPicPr>
        <p:blipFill>
          <a:blip r:embed="rId2" cstate="print"/>
          <a:srcRect r="39622" b="66038"/>
          <a:stretch>
            <a:fillRect/>
          </a:stretch>
        </p:blipFill>
        <p:spPr bwMode="auto">
          <a:xfrm>
            <a:off x="0" y="0"/>
            <a:ext cx="9144000" cy="6858000"/>
          </a:xfrm>
          <a:prstGeom prst="rect">
            <a:avLst/>
          </a:prstGeom>
          <a:noFill/>
        </p:spPr>
      </p:pic>
      <p:pic>
        <p:nvPicPr>
          <p:cNvPr id="1029" name="Picture 5" descr="C:\Users\rebalwil\Downloads\musical-1301944_1280.png"/>
          <p:cNvPicPr>
            <a:picLocks noChangeAspect="1" noChangeArrowheads="1"/>
          </p:cNvPicPr>
          <p:nvPr/>
        </p:nvPicPr>
        <p:blipFill>
          <a:blip r:embed="rId3" cstate="print">
            <a:lum bright="40000"/>
          </a:blip>
          <a:srcRect/>
          <a:stretch>
            <a:fillRect/>
          </a:stretch>
        </p:blipFill>
        <p:spPr bwMode="auto">
          <a:xfrm>
            <a:off x="-1752600" y="76200"/>
            <a:ext cx="12192000" cy="12192001"/>
          </a:xfrm>
          <a:prstGeom prst="rect">
            <a:avLst/>
          </a:prstGeom>
          <a:noFill/>
        </p:spPr>
      </p:pic>
      <p:sp>
        <p:nvSpPr>
          <p:cNvPr id="15" name="Rectangle 14"/>
          <p:cNvSpPr/>
          <p:nvPr/>
        </p:nvSpPr>
        <p:spPr>
          <a:xfrm>
            <a:off x="0" y="0"/>
            <a:ext cx="9144000" cy="6858000"/>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47800" y="3124200"/>
            <a:ext cx="6934200" cy="3323987"/>
          </a:xfrm>
          <a:prstGeom prst="rect">
            <a:avLst/>
          </a:prstGeom>
          <a:noFill/>
        </p:spPr>
        <p:txBody>
          <a:bodyPr wrap="square" rtlCol="0">
            <a:spAutoFit/>
          </a:bodyPr>
          <a:lstStyle/>
          <a:p>
            <a:pPr>
              <a:lnSpc>
                <a:spcPct val="150000"/>
              </a:lnSpc>
            </a:pPr>
            <a:r>
              <a:rPr lang="en-US" sz="2800" b="1" baseline="30000" dirty="0">
                <a:latin typeface="Open Sans" pitchFamily="34" charset="0"/>
                <a:ea typeface="Open Sans" pitchFamily="34" charset="0"/>
                <a:cs typeface="Open Sans" pitchFamily="34" charset="0"/>
              </a:rPr>
              <a:t>16 </a:t>
            </a:r>
            <a:r>
              <a:rPr lang="en-US" sz="2800" dirty="0">
                <a:latin typeface="Open Sans" pitchFamily="34" charset="0"/>
                <a:ea typeface="Open Sans" pitchFamily="34" charset="0"/>
                <a:cs typeface="Open Sans" pitchFamily="34" charset="0"/>
              </a:rPr>
              <a:t>Let the word of Christ dwell in you richly, teaching and admonishing one another in all wisdom, singing psalms and hymns and spiritual songs, with thankfulness in your hearts to God.</a:t>
            </a:r>
          </a:p>
        </p:txBody>
      </p:sp>
      <p:sp>
        <p:nvSpPr>
          <p:cNvPr id="9" name="Freeform 8"/>
          <p:cNvSpPr/>
          <p:nvPr/>
        </p:nvSpPr>
        <p:spPr>
          <a:xfrm>
            <a:off x="6019800" y="5715000"/>
            <a:ext cx="1447800" cy="762000"/>
          </a:xfrm>
          <a:custGeom>
            <a:avLst/>
            <a:gdLst>
              <a:gd name="connsiteX0" fmla="*/ 971915 w 1677971"/>
              <a:gd name="connsiteY0" fmla="*/ 69448 h 868101"/>
              <a:gd name="connsiteX1" fmla="*/ 856168 w 1677971"/>
              <a:gd name="connsiteY1" fmla="*/ 46299 h 868101"/>
              <a:gd name="connsiteX2" fmla="*/ 798295 w 1677971"/>
              <a:gd name="connsiteY2" fmla="*/ 34724 h 868101"/>
              <a:gd name="connsiteX3" fmla="*/ 300583 w 1677971"/>
              <a:gd name="connsiteY3" fmla="*/ 46299 h 868101"/>
              <a:gd name="connsiteX4" fmla="*/ 207986 w 1677971"/>
              <a:gd name="connsiteY4" fmla="*/ 57874 h 868101"/>
              <a:gd name="connsiteX5" fmla="*/ 150112 w 1677971"/>
              <a:gd name="connsiteY5" fmla="*/ 104172 h 868101"/>
              <a:gd name="connsiteX6" fmla="*/ 115388 w 1677971"/>
              <a:gd name="connsiteY6" fmla="*/ 127322 h 868101"/>
              <a:gd name="connsiteX7" fmla="*/ 45940 w 1677971"/>
              <a:gd name="connsiteY7" fmla="*/ 243069 h 868101"/>
              <a:gd name="connsiteX8" fmla="*/ 22791 w 1677971"/>
              <a:gd name="connsiteY8" fmla="*/ 277793 h 868101"/>
              <a:gd name="connsiteX9" fmla="*/ 22791 w 1677971"/>
              <a:gd name="connsiteY9" fmla="*/ 486137 h 868101"/>
              <a:gd name="connsiteX10" fmla="*/ 45940 w 1677971"/>
              <a:gd name="connsiteY10" fmla="*/ 520861 h 868101"/>
              <a:gd name="connsiteX11" fmla="*/ 80664 w 1677971"/>
              <a:gd name="connsiteY11" fmla="*/ 567160 h 868101"/>
              <a:gd name="connsiteX12" fmla="*/ 103814 w 1677971"/>
              <a:gd name="connsiteY12" fmla="*/ 601884 h 868101"/>
              <a:gd name="connsiteX13" fmla="*/ 161687 w 1677971"/>
              <a:gd name="connsiteY13" fmla="*/ 648182 h 868101"/>
              <a:gd name="connsiteX14" fmla="*/ 231135 w 1677971"/>
              <a:gd name="connsiteY14" fmla="*/ 694481 h 868101"/>
              <a:gd name="connsiteX15" fmla="*/ 277434 w 1677971"/>
              <a:gd name="connsiteY15" fmla="*/ 729205 h 868101"/>
              <a:gd name="connsiteX16" fmla="*/ 312158 w 1677971"/>
              <a:gd name="connsiteY16" fmla="*/ 740780 h 868101"/>
              <a:gd name="connsiteX17" fmla="*/ 346882 w 1677971"/>
              <a:gd name="connsiteY17" fmla="*/ 763929 h 868101"/>
              <a:gd name="connsiteX18" fmla="*/ 416330 w 1677971"/>
              <a:gd name="connsiteY18" fmla="*/ 787079 h 868101"/>
              <a:gd name="connsiteX19" fmla="*/ 451054 w 1677971"/>
              <a:gd name="connsiteY19" fmla="*/ 810228 h 868101"/>
              <a:gd name="connsiteX20" fmla="*/ 497353 w 1677971"/>
              <a:gd name="connsiteY20" fmla="*/ 821803 h 868101"/>
              <a:gd name="connsiteX21" fmla="*/ 532077 w 1677971"/>
              <a:gd name="connsiteY21" fmla="*/ 833377 h 868101"/>
              <a:gd name="connsiteX22" fmla="*/ 601525 w 1677971"/>
              <a:gd name="connsiteY22" fmla="*/ 844952 h 868101"/>
              <a:gd name="connsiteX23" fmla="*/ 798295 w 1677971"/>
              <a:gd name="connsiteY23" fmla="*/ 868101 h 868101"/>
              <a:gd name="connsiteX24" fmla="*/ 1238133 w 1677971"/>
              <a:gd name="connsiteY24" fmla="*/ 856527 h 868101"/>
              <a:gd name="connsiteX25" fmla="*/ 1353879 w 1677971"/>
              <a:gd name="connsiteY25" fmla="*/ 833377 h 868101"/>
              <a:gd name="connsiteX26" fmla="*/ 1446477 w 1677971"/>
              <a:gd name="connsiteY26" fmla="*/ 810228 h 868101"/>
              <a:gd name="connsiteX27" fmla="*/ 1515925 w 1677971"/>
              <a:gd name="connsiteY27" fmla="*/ 763929 h 868101"/>
              <a:gd name="connsiteX28" fmla="*/ 1596948 w 1677971"/>
              <a:gd name="connsiteY28" fmla="*/ 706056 h 868101"/>
              <a:gd name="connsiteX29" fmla="*/ 1666396 w 1677971"/>
              <a:gd name="connsiteY29" fmla="*/ 567160 h 868101"/>
              <a:gd name="connsiteX30" fmla="*/ 1677971 w 1677971"/>
              <a:gd name="connsiteY30" fmla="*/ 532436 h 868101"/>
              <a:gd name="connsiteX31" fmla="*/ 1654821 w 1677971"/>
              <a:gd name="connsiteY31" fmla="*/ 347241 h 868101"/>
              <a:gd name="connsiteX32" fmla="*/ 1631672 w 1677971"/>
              <a:gd name="connsiteY32" fmla="*/ 300942 h 868101"/>
              <a:gd name="connsiteX33" fmla="*/ 1596948 w 1677971"/>
              <a:gd name="connsiteY33" fmla="*/ 231494 h 868101"/>
              <a:gd name="connsiteX34" fmla="*/ 1562224 w 1677971"/>
              <a:gd name="connsiteY34" fmla="*/ 196770 h 868101"/>
              <a:gd name="connsiteX35" fmla="*/ 1492776 w 1677971"/>
              <a:gd name="connsiteY35" fmla="*/ 115747 h 868101"/>
              <a:gd name="connsiteX36" fmla="*/ 1423328 w 1677971"/>
              <a:gd name="connsiteY36" fmla="*/ 69448 h 868101"/>
              <a:gd name="connsiteX37" fmla="*/ 1377029 w 1677971"/>
              <a:gd name="connsiteY37" fmla="*/ 57874 h 868101"/>
              <a:gd name="connsiteX38" fmla="*/ 1307581 w 1677971"/>
              <a:gd name="connsiteY38" fmla="*/ 34724 h 868101"/>
              <a:gd name="connsiteX39" fmla="*/ 1145535 w 1677971"/>
              <a:gd name="connsiteY39" fmla="*/ 0 h 868101"/>
              <a:gd name="connsiteX40" fmla="*/ 856168 w 1677971"/>
              <a:gd name="connsiteY40" fmla="*/ 11575 h 868101"/>
              <a:gd name="connsiteX41" fmla="*/ 763571 w 1677971"/>
              <a:gd name="connsiteY41" fmla="*/ 23150 h 868101"/>
              <a:gd name="connsiteX42" fmla="*/ 694122 w 1677971"/>
              <a:gd name="connsiteY42" fmla="*/ 34724 h 868101"/>
              <a:gd name="connsiteX43" fmla="*/ 578376 w 1677971"/>
              <a:gd name="connsiteY43" fmla="*/ 34724 h 86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77971" h="868101">
                <a:moveTo>
                  <a:pt x="971915" y="69448"/>
                </a:moveTo>
                <a:lnTo>
                  <a:pt x="856168" y="46299"/>
                </a:lnTo>
                <a:lnTo>
                  <a:pt x="798295" y="34724"/>
                </a:lnTo>
                <a:lnTo>
                  <a:pt x="300583" y="46299"/>
                </a:lnTo>
                <a:cubicBezTo>
                  <a:pt x="269501" y="47518"/>
                  <a:pt x="237996" y="49689"/>
                  <a:pt x="207986" y="57874"/>
                </a:cubicBezTo>
                <a:cubicBezTo>
                  <a:pt x="180962" y="65244"/>
                  <a:pt x="169935" y="88313"/>
                  <a:pt x="150112" y="104172"/>
                </a:cubicBezTo>
                <a:cubicBezTo>
                  <a:pt x="139249" y="112862"/>
                  <a:pt x="126963" y="119605"/>
                  <a:pt x="115388" y="127322"/>
                </a:cubicBezTo>
                <a:cubicBezTo>
                  <a:pt x="79796" y="198506"/>
                  <a:pt x="101810" y="159263"/>
                  <a:pt x="45940" y="243069"/>
                </a:cubicBezTo>
                <a:lnTo>
                  <a:pt x="22791" y="277793"/>
                </a:lnTo>
                <a:cubicBezTo>
                  <a:pt x="5146" y="366014"/>
                  <a:pt x="0" y="364585"/>
                  <a:pt x="22791" y="486137"/>
                </a:cubicBezTo>
                <a:cubicBezTo>
                  <a:pt x="25355" y="499810"/>
                  <a:pt x="37854" y="509541"/>
                  <a:pt x="45940" y="520861"/>
                </a:cubicBezTo>
                <a:cubicBezTo>
                  <a:pt x="57153" y="536559"/>
                  <a:pt x="69451" y="551462"/>
                  <a:pt x="80664" y="567160"/>
                </a:cubicBezTo>
                <a:cubicBezTo>
                  <a:pt x="88750" y="578480"/>
                  <a:pt x="93977" y="592047"/>
                  <a:pt x="103814" y="601884"/>
                </a:cubicBezTo>
                <a:cubicBezTo>
                  <a:pt x="121283" y="619353"/>
                  <a:pt x="141708" y="633652"/>
                  <a:pt x="161687" y="648182"/>
                </a:cubicBezTo>
                <a:cubicBezTo>
                  <a:pt x="184188" y="664546"/>
                  <a:pt x="208877" y="677788"/>
                  <a:pt x="231135" y="694481"/>
                </a:cubicBezTo>
                <a:cubicBezTo>
                  <a:pt x="246568" y="706056"/>
                  <a:pt x="260685" y="719634"/>
                  <a:pt x="277434" y="729205"/>
                </a:cubicBezTo>
                <a:cubicBezTo>
                  <a:pt x="288027" y="735258"/>
                  <a:pt x="301245" y="735324"/>
                  <a:pt x="312158" y="740780"/>
                </a:cubicBezTo>
                <a:cubicBezTo>
                  <a:pt x="324600" y="747001"/>
                  <a:pt x="334170" y="758279"/>
                  <a:pt x="346882" y="763929"/>
                </a:cubicBezTo>
                <a:cubicBezTo>
                  <a:pt x="369180" y="773839"/>
                  <a:pt x="396027" y="773544"/>
                  <a:pt x="416330" y="787079"/>
                </a:cubicBezTo>
                <a:cubicBezTo>
                  <a:pt x="427905" y="794795"/>
                  <a:pt x="438268" y="804748"/>
                  <a:pt x="451054" y="810228"/>
                </a:cubicBezTo>
                <a:cubicBezTo>
                  <a:pt x="465676" y="816494"/>
                  <a:pt x="482057" y="817433"/>
                  <a:pt x="497353" y="821803"/>
                </a:cubicBezTo>
                <a:cubicBezTo>
                  <a:pt x="509084" y="825155"/>
                  <a:pt x="520167" y="830730"/>
                  <a:pt x="532077" y="833377"/>
                </a:cubicBezTo>
                <a:cubicBezTo>
                  <a:pt x="554987" y="838468"/>
                  <a:pt x="578329" y="841383"/>
                  <a:pt x="601525" y="844952"/>
                </a:cubicBezTo>
                <a:cubicBezTo>
                  <a:pt x="696567" y="859574"/>
                  <a:pt x="690032" y="857275"/>
                  <a:pt x="798295" y="868101"/>
                </a:cubicBezTo>
                <a:lnTo>
                  <a:pt x="1238133" y="856527"/>
                </a:lnTo>
                <a:cubicBezTo>
                  <a:pt x="1327080" y="852574"/>
                  <a:pt x="1295131" y="849399"/>
                  <a:pt x="1353879" y="833377"/>
                </a:cubicBezTo>
                <a:cubicBezTo>
                  <a:pt x="1384574" y="825006"/>
                  <a:pt x="1446477" y="810228"/>
                  <a:pt x="1446477" y="810228"/>
                </a:cubicBezTo>
                <a:cubicBezTo>
                  <a:pt x="1469626" y="794795"/>
                  <a:pt x="1493667" y="780622"/>
                  <a:pt x="1515925" y="763929"/>
                </a:cubicBezTo>
                <a:cubicBezTo>
                  <a:pt x="1573353" y="720858"/>
                  <a:pt x="1546173" y="739906"/>
                  <a:pt x="1596948" y="706056"/>
                </a:cubicBezTo>
                <a:cubicBezTo>
                  <a:pt x="1656784" y="616303"/>
                  <a:pt x="1634448" y="663004"/>
                  <a:pt x="1666396" y="567160"/>
                </a:cubicBezTo>
                <a:lnTo>
                  <a:pt x="1677971" y="532436"/>
                </a:lnTo>
                <a:cubicBezTo>
                  <a:pt x="1674605" y="492043"/>
                  <a:pt x="1674401" y="399455"/>
                  <a:pt x="1654821" y="347241"/>
                </a:cubicBezTo>
                <a:cubicBezTo>
                  <a:pt x="1648763" y="331085"/>
                  <a:pt x="1638469" y="316801"/>
                  <a:pt x="1631672" y="300942"/>
                </a:cubicBezTo>
                <a:cubicBezTo>
                  <a:pt x="1613249" y="257954"/>
                  <a:pt x="1629657" y="270745"/>
                  <a:pt x="1596948" y="231494"/>
                </a:cubicBezTo>
                <a:cubicBezTo>
                  <a:pt x="1586469" y="218919"/>
                  <a:pt x="1572877" y="209198"/>
                  <a:pt x="1562224" y="196770"/>
                </a:cubicBezTo>
                <a:cubicBezTo>
                  <a:pt x="1531157" y="160526"/>
                  <a:pt x="1529704" y="144469"/>
                  <a:pt x="1492776" y="115747"/>
                </a:cubicBezTo>
                <a:cubicBezTo>
                  <a:pt x="1470815" y="98666"/>
                  <a:pt x="1450320" y="76195"/>
                  <a:pt x="1423328" y="69448"/>
                </a:cubicBezTo>
                <a:cubicBezTo>
                  <a:pt x="1407895" y="65590"/>
                  <a:pt x="1392266" y="62445"/>
                  <a:pt x="1377029" y="57874"/>
                </a:cubicBezTo>
                <a:cubicBezTo>
                  <a:pt x="1353656" y="50862"/>
                  <a:pt x="1331254" y="40642"/>
                  <a:pt x="1307581" y="34724"/>
                </a:cubicBezTo>
                <a:cubicBezTo>
                  <a:pt x="1192215" y="5883"/>
                  <a:pt x="1246366" y="16806"/>
                  <a:pt x="1145535" y="0"/>
                </a:cubicBezTo>
                <a:cubicBezTo>
                  <a:pt x="1049079" y="3858"/>
                  <a:pt x="952524" y="5735"/>
                  <a:pt x="856168" y="11575"/>
                </a:cubicBezTo>
                <a:cubicBezTo>
                  <a:pt x="825119" y="13457"/>
                  <a:pt x="794364" y="18751"/>
                  <a:pt x="763571" y="23150"/>
                </a:cubicBezTo>
                <a:cubicBezTo>
                  <a:pt x="740338" y="26469"/>
                  <a:pt x="717545" y="33260"/>
                  <a:pt x="694122" y="34724"/>
                </a:cubicBezTo>
                <a:cubicBezTo>
                  <a:pt x="655615" y="37131"/>
                  <a:pt x="616958" y="34724"/>
                  <a:pt x="578376" y="34724"/>
                </a:cubicBez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1524000" y="6248400"/>
            <a:ext cx="2152891" cy="11575"/>
          </a:xfrm>
          <a:custGeom>
            <a:avLst/>
            <a:gdLst>
              <a:gd name="connsiteX0" fmla="*/ 0 w 2152891"/>
              <a:gd name="connsiteY0" fmla="*/ 11575 h 11575"/>
              <a:gd name="connsiteX1" fmla="*/ 2152891 w 2152891"/>
              <a:gd name="connsiteY1" fmla="*/ 0 h 11575"/>
            </a:gdLst>
            <a:ahLst/>
            <a:cxnLst>
              <a:cxn ang="0">
                <a:pos x="connsiteX0" y="connsiteY0"/>
              </a:cxn>
              <a:cxn ang="0">
                <a:pos x="connsiteX1" y="connsiteY1"/>
              </a:cxn>
            </a:cxnLst>
            <a:rect l="l" t="t" r="r" b="b"/>
            <a:pathLst>
              <a:path w="2152891" h="11575">
                <a:moveTo>
                  <a:pt x="0" y="11575"/>
                </a:moveTo>
                <a:lnTo>
                  <a:pt x="2152891" y="0"/>
                </a:ln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4953000" y="6248400"/>
            <a:ext cx="1066800" cy="45719"/>
          </a:xfrm>
          <a:custGeom>
            <a:avLst/>
            <a:gdLst>
              <a:gd name="connsiteX0" fmla="*/ 0 w 2152891"/>
              <a:gd name="connsiteY0" fmla="*/ 11575 h 11575"/>
              <a:gd name="connsiteX1" fmla="*/ 2152891 w 2152891"/>
              <a:gd name="connsiteY1" fmla="*/ 0 h 11575"/>
            </a:gdLst>
            <a:ahLst/>
            <a:cxnLst>
              <a:cxn ang="0">
                <a:pos x="connsiteX0" y="connsiteY0"/>
              </a:cxn>
              <a:cxn ang="0">
                <a:pos x="connsiteX1" y="connsiteY1"/>
              </a:cxn>
            </a:cxnLst>
            <a:rect l="l" t="t" r="r" b="b"/>
            <a:pathLst>
              <a:path w="2152891" h="11575">
                <a:moveTo>
                  <a:pt x="0" y="11575"/>
                </a:moveTo>
                <a:lnTo>
                  <a:pt x="2152891" y="0"/>
                </a:lnTo>
              </a:path>
            </a:pathLst>
          </a:cu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663142" y="5674025"/>
            <a:ext cx="2835797" cy="251725"/>
          </a:xfrm>
          <a:custGeom>
            <a:avLst/>
            <a:gdLst>
              <a:gd name="connsiteX0" fmla="*/ 0 w 2835797"/>
              <a:gd name="connsiteY0" fmla="*/ 192410 h 251725"/>
              <a:gd name="connsiteX1" fmla="*/ 34724 w 2835797"/>
              <a:gd name="connsiteY1" fmla="*/ 180836 h 251725"/>
              <a:gd name="connsiteX2" fmla="*/ 69448 w 2835797"/>
              <a:gd name="connsiteY2" fmla="*/ 157686 h 251725"/>
              <a:gd name="connsiteX3" fmla="*/ 115747 w 2835797"/>
              <a:gd name="connsiteY3" fmla="*/ 146112 h 251725"/>
              <a:gd name="connsiteX4" fmla="*/ 150471 w 2835797"/>
              <a:gd name="connsiteY4" fmla="*/ 122962 h 251725"/>
              <a:gd name="connsiteX5" fmla="*/ 185195 w 2835797"/>
              <a:gd name="connsiteY5" fmla="*/ 111388 h 251725"/>
              <a:gd name="connsiteX6" fmla="*/ 208344 w 2835797"/>
              <a:gd name="connsiteY6" fmla="*/ 88238 h 251725"/>
              <a:gd name="connsiteX7" fmla="*/ 324091 w 2835797"/>
              <a:gd name="connsiteY7" fmla="*/ 53514 h 251725"/>
              <a:gd name="connsiteX8" fmla="*/ 393539 w 2835797"/>
              <a:gd name="connsiteY8" fmla="*/ 30365 h 251725"/>
              <a:gd name="connsiteX9" fmla="*/ 497711 w 2835797"/>
              <a:gd name="connsiteY9" fmla="*/ 7216 h 251725"/>
              <a:gd name="connsiteX10" fmla="*/ 810228 w 2835797"/>
              <a:gd name="connsiteY10" fmla="*/ 18790 h 251725"/>
              <a:gd name="connsiteX11" fmla="*/ 868101 w 2835797"/>
              <a:gd name="connsiteY11" fmla="*/ 30365 h 251725"/>
              <a:gd name="connsiteX12" fmla="*/ 937549 w 2835797"/>
              <a:gd name="connsiteY12" fmla="*/ 53514 h 251725"/>
              <a:gd name="connsiteX13" fmla="*/ 1006997 w 2835797"/>
              <a:gd name="connsiteY13" fmla="*/ 99813 h 251725"/>
              <a:gd name="connsiteX14" fmla="*/ 1041721 w 2835797"/>
              <a:gd name="connsiteY14" fmla="*/ 122962 h 251725"/>
              <a:gd name="connsiteX15" fmla="*/ 1365812 w 2835797"/>
              <a:gd name="connsiteY15" fmla="*/ 88238 h 251725"/>
              <a:gd name="connsiteX16" fmla="*/ 1435261 w 2835797"/>
              <a:gd name="connsiteY16" fmla="*/ 65089 h 251725"/>
              <a:gd name="connsiteX17" fmla="*/ 1469985 w 2835797"/>
              <a:gd name="connsiteY17" fmla="*/ 41940 h 251725"/>
              <a:gd name="connsiteX18" fmla="*/ 1539433 w 2835797"/>
              <a:gd name="connsiteY18" fmla="*/ 18790 h 251725"/>
              <a:gd name="connsiteX19" fmla="*/ 1794076 w 2835797"/>
              <a:gd name="connsiteY19" fmla="*/ 30365 h 251725"/>
              <a:gd name="connsiteX20" fmla="*/ 1875099 w 2835797"/>
              <a:gd name="connsiteY20" fmla="*/ 53514 h 251725"/>
              <a:gd name="connsiteX21" fmla="*/ 2002420 w 2835797"/>
              <a:gd name="connsiteY21" fmla="*/ 76664 h 251725"/>
              <a:gd name="connsiteX22" fmla="*/ 2037144 w 2835797"/>
              <a:gd name="connsiteY22" fmla="*/ 88238 h 251725"/>
              <a:gd name="connsiteX23" fmla="*/ 2106592 w 2835797"/>
              <a:gd name="connsiteY23" fmla="*/ 99813 h 251725"/>
              <a:gd name="connsiteX24" fmla="*/ 2152891 w 2835797"/>
              <a:gd name="connsiteY24" fmla="*/ 111388 h 251725"/>
              <a:gd name="connsiteX25" fmla="*/ 2349661 w 2835797"/>
              <a:gd name="connsiteY25" fmla="*/ 99813 h 251725"/>
              <a:gd name="connsiteX26" fmla="*/ 2465407 w 2835797"/>
              <a:gd name="connsiteY26" fmla="*/ 76664 h 251725"/>
              <a:gd name="connsiteX27" fmla="*/ 2581154 w 2835797"/>
              <a:gd name="connsiteY27" fmla="*/ 53514 h 251725"/>
              <a:gd name="connsiteX28" fmla="*/ 2650602 w 2835797"/>
              <a:gd name="connsiteY28" fmla="*/ 65089 h 251725"/>
              <a:gd name="connsiteX29" fmla="*/ 2708476 w 2835797"/>
              <a:gd name="connsiteY29" fmla="*/ 111388 h 251725"/>
              <a:gd name="connsiteX30" fmla="*/ 2743200 w 2835797"/>
              <a:gd name="connsiteY30" fmla="*/ 134537 h 251725"/>
              <a:gd name="connsiteX31" fmla="*/ 2766349 w 2835797"/>
              <a:gd name="connsiteY31" fmla="*/ 169261 h 251725"/>
              <a:gd name="connsiteX32" fmla="*/ 2812648 w 2835797"/>
              <a:gd name="connsiteY32" fmla="*/ 227134 h 251725"/>
              <a:gd name="connsiteX33" fmla="*/ 2824223 w 2835797"/>
              <a:gd name="connsiteY33" fmla="*/ 30365 h 251725"/>
              <a:gd name="connsiteX34" fmla="*/ 2835797 w 2835797"/>
              <a:gd name="connsiteY34" fmla="*/ 122962 h 251725"/>
              <a:gd name="connsiteX35" fmla="*/ 2824223 w 2835797"/>
              <a:gd name="connsiteY35" fmla="*/ 250284 h 251725"/>
              <a:gd name="connsiteX36" fmla="*/ 2708476 w 2835797"/>
              <a:gd name="connsiteY36" fmla="*/ 215560 h 251725"/>
              <a:gd name="connsiteX37" fmla="*/ 2627453 w 2835797"/>
              <a:gd name="connsiteY37" fmla="*/ 215560 h 25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835797" h="251725">
                <a:moveTo>
                  <a:pt x="0" y="192410"/>
                </a:moveTo>
                <a:cubicBezTo>
                  <a:pt x="11575" y="188552"/>
                  <a:pt x="23811" y="186292"/>
                  <a:pt x="34724" y="180836"/>
                </a:cubicBezTo>
                <a:cubicBezTo>
                  <a:pt x="47167" y="174615"/>
                  <a:pt x="56662" y="163166"/>
                  <a:pt x="69448" y="157686"/>
                </a:cubicBezTo>
                <a:cubicBezTo>
                  <a:pt x="84070" y="151420"/>
                  <a:pt x="100314" y="149970"/>
                  <a:pt x="115747" y="146112"/>
                </a:cubicBezTo>
                <a:cubicBezTo>
                  <a:pt x="127322" y="138395"/>
                  <a:pt x="138028" y="129183"/>
                  <a:pt x="150471" y="122962"/>
                </a:cubicBezTo>
                <a:cubicBezTo>
                  <a:pt x="161384" y="117506"/>
                  <a:pt x="174733" y="117665"/>
                  <a:pt x="185195" y="111388"/>
                </a:cubicBezTo>
                <a:cubicBezTo>
                  <a:pt x="194553" y="105773"/>
                  <a:pt x="198583" y="93118"/>
                  <a:pt x="208344" y="88238"/>
                </a:cubicBezTo>
                <a:cubicBezTo>
                  <a:pt x="249260" y="67780"/>
                  <a:pt x="282558" y="65974"/>
                  <a:pt x="324091" y="53514"/>
                </a:cubicBezTo>
                <a:cubicBezTo>
                  <a:pt x="347463" y="46502"/>
                  <a:pt x="369866" y="36283"/>
                  <a:pt x="393539" y="30365"/>
                </a:cubicBezTo>
                <a:cubicBezTo>
                  <a:pt x="458924" y="14019"/>
                  <a:pt x="424239" y="21910"/>
                  <a:pt x="497711" y="7216"/>
                </a:cubicBezTo>
                <a:cubicBezTo>
                  <a:pt x="601883" y="11074"/>
                  <a:pt x="706187" y="12288"/>
                  <a:pt x="810228" y="18790"/>
                </a:cubicBezTo>
                <a:cubicBezTo>
                  <a:pt x="829863" y="20017"/>
                  <a:pt x="849121" y="25189"/>
                  <a:pt x="868101" y="30365"/>
                </a:cubicBezTo>
                <a:cubicBezTo>
                  <a:pt x="891643" y="36785"/>
                  <a:pt x="937549" y="53514"/>
                  <a:pt x="937549" y="53514"/>
                </a:cubicBezTo>
                <a:lnTo>
                  <a:pt x="1006997" y="99813"/>
                </a:lnTo>
                <a:lnTo>
                  <a:pt x="1041721" y="122962"/>
                </a:lnTo>
                <a:cubicBezTo>
                  <a:pt x="1133279" y="117876"/>
                  <a:pt x="1270149" y="120125"/>
                  <a:pt x="1365812" y="88238"/>
                </a:cubicBezTo>
                <a:cubicBezTo>
                  <a:pt x="1388962" y="80522"/>
                  <a:pt x="1414957" y="78625"/>
                  <a:pt x="1435261" y="65089"/>
                </a:cubicBezTo>
                <a:cubicBezTo>
                  <a:pt x="1446836" y="57373"/>
                  <a:pt x="1457273" y="47590"/>
                  <a:pt x="1469985" y="41940"/>
                </a:cubicBezTo>
                <a:cubicBezTo>
                  <a:pt x="1492283" y="32030"/>
                  <a:pt x="1539433" y="18790"/>
                  <a:pt x="1539433" y="18790"/>
                </a:cubicBezTo>
                <a:cubicBezTo>
                  <a:pt x="1624314" y="22648"/>
                  <a:pt x="1709358" y="23848"/>
                  <a:pt x="1794076" y="30365"/>
                </a:cubicBezTo>
                <a:cubicBezTo>
                  <a:pt x="1818823" y="32269"/>
                  <a:pt x="1850891" y="46598"/>
                  <a:pt x="1875099" y="53514"/>
                </a:cubicBezTo>
                <a:cubicBezTo>
                  <a:pt x="1929680" y="69108"/>
                  <a:pt x="1936835" y="67295"/>
                  <a:pt x="2002420" y="76664"/>
                </a:cubicBezTo>
                <a:cubicBezTo>
                  <a:pt x="2013995" y="80522"/>
                  <a:pt x="2025234" y="85591"/>
                  <a:pt x="2037144" y="88238"/>
                </a:cubicBezTo>
                <a:cubicBezTo>
                  <a:pt x="2060054" y="93329"/>
                  <a:pt x="2083579" y="95210"/>
                  <a:pt x="2106592" y="99813"/>
                </a:cubicBezTo>
                <a:cubicBezTo>
                  <a:pt x="2122191" y="102933"/>
                  <a:pt x="2137458" y="107530"/>
                  <a:pt x="2152891" y="111388"/>
                </a:cubicBezTo>
                <a:cubicBezTo>
                  <a:pt x="2218481" y="107530"/>
                  <a:pt x="2284205" y="105505"/>
                  <a:pt x="2349661" y="99813"/>
                </a:cubicBezTo>
                <a:cubicBezTo>
                  <a:pt x="2419824" y="93712"/>
                  <a:pt x="2406492" y="88447"/>
                  <a:pt x="2465407" y="76664"/>
                </a:cubicBezTo>
                <a:cubicBezTo>
                  <a:pt x="2607287" y="48288"/>
                  <a:pt x="2473626" y="80397"/>
                  <a:pt x="2581154" y="53514"/>
                </a:cubicBezTo>
                <a:cubicBezTo>
                  <a:pt x="2604303" y="57372"/>
                  <a:pt x="2628338" y="57668"/>
                  <a:pt x="2650602" y="65089"/>
                </a:cubicBezTo>
                <a:cubicBezTo>
                  <a:pt x="2681139" y="75268"/>
                  <a:pt x="2685897" y="93325"/>
                  <a:pt x="2708476" y="111388"/>
                </a:cubicBezTo>
                <a:cubicBezTo>
                  <a:pt x="2719339" y="120078"/>
                  <a:pt x="2731625" y="126821"/>
                  <a:pt x="2743200" y="134537"/>
                </a:cubicBezTo>
                <a:cubicBezTo>
                  <a:pt x="2750916" y="146112"/>
                  <a:pt x="2757659" y="158398"/>
                  <a:pt x="2766349" y="169261"/>
                </a:cubicBezTo>
                <a:cubicBezTo>
                  <a:pt x="2832321" y="251725"/>
                  <a:pt x="2741398" y="120258"/>
                  <a:pt x="2812648" y="227134"/>
                </a:cubicBezTo>
                <a:cubicBezTo>
                  <a:pt x="2816506" y="161544"/>
                  <a:pt x="2809970" y="94504"/>
                  <a:pt x="2824223" y="30365"/>
                </a:cubicBezTo>
                <a:cubicBezTo>
                  <a:pt x="2830971" y="0"/>
                  <a:pt x="2835797" y="91856"/>
                  <a:pt x="2835797" y="122962"/>
                </a:cubicBezTo>
                <a:cubicBezTo>
                  <a:pt x="2835797" y="165578"/>
                  <a:pt x="2828081" y="207843"/>
                  <a:pt x="2824223" y="250284"/>
                </a:cubicBezTo>
                <a:cubicBezTo>
                  <a:pt x="2810116" y="245582"/>
                  <a:pt x="2732532" y="217747"/>
                  <a:pt x="2708476" y="215560"/>
                </a:cubicBezTo>
                <a:cubicBezTo>
                  <a:pt x="2681579" y="213115"/>
                  <a:pt x="2654461" y="215560"/>
                  <a:pt x="2627453" y="215560"/>
                </a:cubicBezTo>
              </a:path>
            </a:pathLst>
          </a:cu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0" y="1066800"/>
            <a:ext cx="9144000" cy="1938992"/>
          </a:xfrm>
          <a:prstGeom prst="rect">
            <a:avLst/>
          </a:prstGeom>
          <a:noFill/>
        </p:spPr>
        <p:txBody>
          <a:bodyPr wrap="square" rtlCol="0">
            <a:spAutoFit/>
          </a:bodyPr>
          <a:lstStyle/>
          <a:p>
            <a:pPr algn="ctr"/>
            <a:r>
              <a:rPr lang="en-US" sz="6000" dirty="0" smtClean="0">
                <a:solidFill>
                  <a:srgbClr val="FF0000"/>
                </a:solidFill>
                <a:effectLst>
                  <a:glow rad="101600">
                    <a:schemeClr val="bg1">
                      <a:alpha val="60000"/>
                    </a:schemeClr>
                  </a:glow>
                </a:effectLst>
                <a:latin typeface="Open Sans" pitchFamily="34" charset="0"/>
                <a:ea typeface="Open Sans" pitchFamily="34" charset="0"/>
                <a:cs typeface="Open Sans" pitchFamily="34" charset="0"/>
              </a:rPr>
              <a:t>Purpose #2:</a:t>
            </a:r>
            <a:endParaRPr lang="en-US" sz="6000" dirty="0" smtClean="0">
              <a:effectLst>
                <a:glow rad="101600">
                  <a:schemeClr val="bg1">
                    <a:alpha val="60000"/>
                  </a:schemeClr>
                </a:glow>
              </a:effectLst>
              <a:latin typeface="Open Sans" pitchFamily="34" charset="0"/>
              <a:ea typeface="Open Sans" pitchFamily="34" charset="0"/>
              <a:cs typeface="Open Sans" pitchFamily="34" charset="0"/>
            </a:endParaRPr>
          </a:p>
          <a:p>
            <a:pPr algn="ctr"/>
            <a:r>
              <a:rPr lang="en-US" sz="6000" dirty="0" smtClean="0">
                <a:effectLst>
                  <a:glow rad="101600">
                    <a:schemeClr val="bg1">
                      <a:alpha val="60000"/>
                    </a:schemeClr>
                  </a:glow>
                </a:effectLst>
                <a:latin typeface="Open Sans" pitchFamily="34" charset="0"/>
                <a:ea typeface="Open Sans" pitchFamily="34" charset="0"/>
                <a:cs typeface="Open Sans" pitchFamily="34" charset="0"/>
              </a:rPr>
              <a:t>Teaching One Another</a:t>
            </a:r>
            <a:endParaRPr lang="en-US" sz="6000" dirty="0">
              <a:effectLst>
                <a:glow rad="101600">
                  <a:schemeClr val="bg1">
                    <a:alpha val="60000"/>
                  </a:schemeClr>
                </a:glow>
              </a:effectLst>
              <a:latin typeface="Open Sans" pitchFamily="34" charset="0"/>
              <a:ea typeface="Open Sans" pitchFamily="34" charset="0"/>
              <a:cs typeface="Open Sans" pitchFamily="34" charset="0"/>
            </a:endParaRPr>
          </a:p>
        </p:txBody>
      </p:sp>
      <p:sp>
        <p:nvSpPr>
          <p:cNvPr id="12" name="Freeform 11"/>
          <p:cNvSpPr/>
          <p:nvPr/>
        </p:nvSpPr>
        <p:spPr>
          <a:xfrm>
            <a:off x="2514600" y="3886200"/>
            <a:ext cx="1524000" cy="609600"/>
          </a:xfrm>
          <a:custGeom>
            <a:avLst/>
            <a:gdLst>
              <a:gd name="connsiteX0" fmla="*/ 971915 w 1677971"/>
              <a:gd name="connsiteY0" fmla="*/ 69448 h 868101"/>
              <a:gd name="connsiteX1" fmla="*/ 856168 w 1677971"/>
              <a:gd name="connsiteY1" fmla="*/ 46299 h 868101"/>
              <a:gd name="connsiteX2" fmla="*/ 798295 w 1677971"/>
              <a:gd name="connsiteY2" fmla="*/ 34724 h 868101"/>
              <a:gd name="connsiteX3" fmla="*/ 300583 w 1677971"/>
              <a:gd name="connsiteY3" fmla="*/ 46299 h 868101"/>
              <a:gd name="connsiteX4" fmla="*/ 207986 w 1677971"/>
              <a:gd name="connsiteY4" fmla="*/ 57874 h 868101"/>
              <a:gd name="connsiteX5" fmla="*/ 150112 w 1677971"/>
              <a:gd name="connsiteY5" fmla="*/ 104172 h 868101"/>
              <a:gd name="connsiteX6" fmla="*/ 115388 w 1677971"/>
              <a:gd name="connsiteY6" fmla="*/ 127322 h 868101"/>
              <a:gd name="connsiteX7" fmla="*/ 45940 w 1677971"/>
              <a:gd name="connsiteY7" fmla="*/ 243069 h 868101"/>
              <a:gd name="connsiteX8" fmla="*/ 22791 w 1677971"/>
              <a:gd name="connsiteY8" fmla="*/ 277793 h 868101"/>
              <a:gd name="connsiteX9" fmla="*/ 22791 w 1677971"/>
              <a:gd name="connsiteY9" fmla="*/ 486137 h 868101"/>
              <a:gd name="connsiteX10" fmla="*/ 45940 w 1677971"/>
              <a:gd name="connsiteY10" fmla="*/ 520861 h 868101"/>
              <a:gd name="connsiteX11" fmla="*/ 80664 w 1677971"/>
              <a:gd name="connsiteY11" fmla="*/ 567160 h 868101"/>
              <a:gd name="connsiteX12" fmla="*/ 103814 w 1677971"/>
              <a:gd name="connsiteY12" fmla="*/ 601884 h 868101"/>
              <a:gd name="connsiteX13" fmla="*/ 161687 w 1677971"/>
              <a:gd name="connsiteY13" fmla="*/ 648182 h 868101"/>
              <a:gd name="connsiteX14" fmla="*/ 231135 w 1677971"/>
              <a:gd name="connsiteY14" fmla="*/ 694481 h 868101"/>
              <a:gd name="connsiteX15" fmla="*/ 277434 w 1677971"/>
              <a:gd name="connsiteY15" fmla="*/ 729205 h 868101"/>
              <a:gd name="connsiteX16" fmla="*/ 312158 w 1677971"/>
              <a:gd name="connsiteY16" fmla="*/ 740780 h 868101"/>
              <a:gd name="connsiteX17" fmla="*/ 346882 w 1677971"/>
              <a:gd name="connsiteY17" fmla="*/ 763929 h 868101"/>
              <a:gd name="connsiteX18" fmla="*/ 416330 w 1677971"/>
              <a:gd name="connsiteY18" fmla="*/ 787079 h 868101"/>
              <a:gd name="connsiteX19" fmla="*/ 451054 w 1677971"/>
              <a:gd name="connsiteY19" fmla="*/ 810228 h 868101"/>
              <a:gd name="connsiteX20" fmla="*/ 497353 w 1677971"/>
              <a:gd name="connsiteY20" fmla="*/ 821803 h 868101"/>
              <a:gd name="connsiteX21" fmla="*/ 532077 w 1677971"/>
              <a:gd name="connsiteY21" fmla="*/ 833377 h 868101"/>
              <a:gd name="connsiteX22" fmla="*/ 601525 w 1677971"/>
              <a:gd name="connsiteY22" fmla="*/ 844952 h 868101"/>
              <a:gd name="connsiteX23" fmla="*/ 798295 w 1677971"/>
              <a:gd name="connsiteY23" fmla="*/ 868101 h 868101"/>
              <a:gd name="connsiteX24" fmla="*/ 1238133 w 1677971"/>
              <a:gd name="connsiteY24" fmla="*/ 856527 h 868101"/>
              <a:gd name="connsiteX25" fmla="*/ 1353879 w 1677971"/>
              <a:gd name="connsiteY25" fmla="*/ 833377 h 868101"/>
              <a:gd name="connsiteX26" fmla="*/ 1446477 w 1677971"/>
              <a:gd name="connsiteY26" fmla="*/ 810228 h 868101"/>
              <a:gd name="connsiteX27" fmla="*/ 1515925 w 1677971"/>
              <a:gd name="connsiteY27" fmla="*/ 763929 h 868101"/>
              <a:gd name="connsiteX28" fmla="*/ 1596948 w 1677971"/>
              <a:gd name="connsiteY28" fmla="*/ 706056 h 868101"/>
              <a:gd name="connsiteX29" fmla="*/ 1666396 w 1677971"/>
              <a:gd name="connsiteY29" fmla="*/ 567160 h 868101"/>
              <a:gd name="connsiteX30" fmla="*/ 1677971 w 1677971"/>
              <a:gd name="connsiteY30" fmla="*/ 532436 h 868101"/>
              <a:gd name="connsiteX31" fmla="*/ 1654821 w 1677971"/>
              <a:gd name="connsiteY31" fmla="*/ 347241 h 868101"/>
              <a:gd name="connsiteX32" fmla="*/ 1631672 w 1677971"/>
              <a:gd name="connsiteY32" fmla="*/ 300942 h 868101"/>
              <a:gd name="connsiteX33" fmla="*/ 1596948 w 1677971"/>
              <a:gd name="connsiteY33" fmla="*/ 231494 h 868101"/>
              <a:gd name="connsiteX34" fmla="*/ 1562224 w 1677971"/>
              <a:gd name="connsiteY34" fmla="*/ 196770 h 868101"/>
              <a:gd name="connsiteX35" fmla="*/ 1492776 w 1677971"/>
              <a:gd name="connsiteY35" fmla="*/ 115747 h 868101"/>
              <a:gd name="connsiteX36" fmla="*/ 1423328 w 1677971"/>
              <a:gd name="connsiteY36" fmla="*/ 69448 h 868101"/>
              <a:gd name="connsiteX37" fmla="*/ 1377029 w 1677971"/>
              <a:gd name="connsiteY37" fmla="*/ 57874 h 868101"/>
              <a:gd name="connsiteX38" fmla="*/ 1307581 w 1677971"/>
              <a:gd name="connsiteY38" fmla="*/ 34724 h 868101"/>
              <a:gd name="connsiteX39" fmla="*/ 1145535 w 1677971"/>
              <a:gd name="connsiteY39" fmla="*/ 0 h 868101"/>
              <a:gd name="connsiteX40" fmla="*/ 856168 w 1677971"/>
              <a:gd name="connsiteY40" fmla="*/ 11575 h 868101"/>
              <a:gd name="connsiteX41" fmla="*/ 763571 w 1677971"/>
              <a:gd name="connsiteY41" fmla="*/ 23150 h 868101"/>
              <a:gd name="connsiteX42" fmla="*/ 694122 w 1677971"/>
              <a:gd name="connsiteY42" fmla="*/ 34724 h 868101"/>
              <a:gd name="connsiteX43" fmla="*/ 578376 w 1677971"/>
              <a:gd name="connsiteY43" fmla="*/ 34724 h 86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77971" h="868101">
                <a:moveTo>
                  <a:pt x="971915" y="69448"/>
                </a:moveTo>
                <a:lnTo>
                  <a:pt x="856168" y="46299"/>
                </a:lnTo>
                <a:lnTo>
                  <a:pt x="798295" y="34724"/>
                </a:lnTo>
                <a:lnTo>
                  <a:pt x="300583" y="46299"/>
                </a:lnTo>
                <a:cubicBezTo>
                  <a:pt x="269501" y="47518"/>
                  <a:pt x="237996" y="49689"/>
                  <a:pt x="207986" y="57874"/>
                </a:cubicBezTo>
                <a:cubicBezTo>
                  <a:pt x="180962" y="65244"/>
                  <a:pt x="169935" y="88313"/>
                  <a:pt x="150112" y="104172"/>
                </a:cubicBezTo>
                <a:cubicBezTo>
                  <a:pt x="139249" y="112862"/>
                  <a:pt x="126963" y="119605"/>
                  <a:pt x="115388" y="127322"/>
                </a:cubicBezTo>
                <a:cubicBezTo>
                  <a:pt x="79796" y="198506"/>
                  <a:pt x="101810" y="159263"/>
                  <a:pt x="45940" y="243069"/>
                </a:cubicBezTo>
                <a:lnTo>
                  <a:pt x="22791" y="277793"/>
                </a:lnTo>
                <a:cubicBezTo>
                  <a:pt x="5146" y="366014"/>
                  <a:pt x="0" y="364585"/>
                  <a:pt x="22791" y="486137"/>
                </a:cubicBezTo>
                <a:cubicBezTo>
                  <a:pt x="25355" y="499810"/>
                  <a:pt x="37854" y="509541"/>
                  <a:pt x="45940" y="520861"/>
                </a:cubicBezTo>
                <a:cubicBezTo>
                  <a:pt x="57153" y="536559"/>
                  <a:pt x="69451" y="551462"/>
                  <a:pt x="80664" y="567160"/>
                </a:cubicBezTo>
                <a:cubicBezTo>
                  <a:pt x="88750" y="578480"/>
                  <a:pt x="93977" y="592047"/>
                  <a:pt x="103814" y="601884"/>
                </a:cubicBezTo>
                <a:cubicBezTo>
                  <a:pt x="121283" y="619353"/>
                  <a:pt x="141708" y="633652"/>
                  <a:pt x="161687" y="648182"/>
                </a:cubicBezTo>
                <a:cubicBezTo>
                  <a:pt x="184188" y="664546"/>
                  <a:pt x="208877" y="677788"/>
                  <a:pt x="231135" y="694481"/>
                </a:cubicBezTo>
                <a:cubicBezTo>
                  <a:pt x="246568" y="706056"/>
                  <a:pt x="260685" y="719634"/>
                  <a:pt x="277434" y="729205"/>
                </a:cubicBezTo>
                <a:cubicBezTo>
                  <a:pt x="288027" y="735258"/>
                  <a:pt x="301245" y="735324"/>
                  <a:pt x="312158" y="740780"/>
                </a:cubicBezTo>
                <a:cubicBezTo>
                  <a:pt x="324600" y="747001"/>
                  <a:pt x="334170" y="758279"/>
                  <a:pt x="346882" y="763929"/>
                </a:cubicBezTo>
                <a:cubicBezTo>
                  <a:pt x="369180" y="773839"/>
                  <a:pt x="396027" y="773544"/>
                  <a:pt x="416330" y="787079"/>
                </a:cubicBezTo>
                <a:cubicBezTo>
                  <a:pt x="427905" y="794795"/>
                  <a:pt x="438268" y="804748"/>
                  <a:pt x="451054" y="810228"/>
                </a:cubicBezTo>
                <a:cubicBezTo>
                  <a:pt x="465676" y="816494"/>
                  <a:pt x="482057" y="817433"/>
                  <a:pt x="497353" y="821803"/>
                </a:cubicBezTo>
                <a:cubicBezTo>
                  <a:pt x="509084" y="825155"/>
                  <a:pt x="520167" y="830730"/>
                  <a:pt x="532077" y="833377"/>
                </a:cubicBezTo>
                <a:cubicBezTo>
                  <a:pt x="554987" y="838468"/>
                  <a:pt x="578329" y="841383"/>
                  <a:pt x="601525" y="844952"/>
                </a:cubicBezTo>
                <a:cubicBezTo>
                  <a:pt x="696567" y="859574"/>
                  <a:pt x="690032" y="857275"/>
                  <a:pt x="798295" y="868101"/>
                </a:cubicBezTo>
                <a:lnTo>
                  <a:pt x="1238133" y="856527"/>
                </a:lnTo>
                <a:cubicBezTo>
                  <a:pt x="1327080" y="852574"/>
                  <a:pt x="1295131" y="849399"/>
                  <a:pt x="1353879" y="833377"/>
                </a:cubicBezTo>
                <a:cubicBezTo>
                  <a:pt x="1384574" y="825006"/>
                  <a:pt x="1446477" y="810228"/>
                  <a:pt x="1446477" y="810228"/>
                </a:cubicBezTo>
                <a:cubicBezTo>
                  <a:pt x="1469626" y="794795"/>
                  <a:pt x="1493667" y="780622"/>
                  <a:pt x="1515925" y="763929"/>
                </a:cubicBezTo>
                <a:cubicBezTo>
                  <a:pt x="1573353" y="720858"/>
                  <a:pt x="1546173" y="739906"/>
                  <a:pt x="1596948" y="706056"/>
                </a:cubicBezTo>
                <a:cubicBezTo>
                  <a:pt x="1656784" y="616303"/>
                  <a:pt x="1634448" y="663004"/>
                  <a:pt x="1666396" y="567160"/>
                </a:cubicBezTo>
                <a:lnTo>
                  <a:pt x="1677971" y="532436"/>
                </a:lnTo>
                <a:cubicBezTo>
                  <a:pt x="1674605" y="492043"/>
                  <a:pt x="1674401" y="399455"/>
                  <a:pt x="1654821" y="347241"/>
                </a:cubicBezTo>
                <a:cubicBezTo>
                  <a:pt x="1648763" y="331085"/>
                  <a:pt x="1638469" y="316801"/>
                  <a:pt x="1631672" y="300942"/>
                </a:cubicBezTo>
                <a:cubicBezTo>
                  <a:pt x="1613249" y="257954"/>
                  <a:pt x="1629657" y="270745"/>
                  <a:pt x="1596948" y="231494"/>
                </a:cubicBezTo>
                <a:cubicBezTo>
                  <a:pt x="1586469" y="218919"/>
                  <a:pt x="1572877" y="209198"/>
                  <a:pt x="1562224" y="196770"/>
                </a:cubicBezTo>
                <a:cubicBezTo>
                  <a:pt x="1531157" y="160526"/>
                  <a:pt x="1529704" y="144469"/>
                  <a:pt x="1492776" y="115747"/>
                </a:cubicBezTo>
                <a:cubicBezTo>
                  <a:pt x="1470815" y="98666"/>
                  <a:pt x="1450320" y="76195"/>
                  <a:pt x="1423328" y="69448"/>
                </a:cubicBezTo>
                <a:cubicBezTo>
                  <a:pt x="1407895" y="65590"/>
                  <a:pt x="1392266" y="62445"/>
                  <a:pt x="1377029" y="57874"/>
                </a:cubicBezTo>
                <a:cubicBezTo>
                  <a:pt x="1353656" y="50862"/>
                  <a:pt x="1331254" y="40642"/>
                  <a:pt x="1307581" y="34724"/>
                </a:cubicBezTo>
                <a:cubicBezTo>
                  <a:pt x="1192215" y="5883"/>
                  <a:pt x="1246366" y="16806"/>
                  <a:pt x="1145535" y="0"/>
                </a:cubicBezTo>
                <a:cubicBezTo>
                  <a:pt x="1049079" y="3858"/>
                  <a:pt x="952524" y="5735"/>
                  <a:pt x="856168" y="11575"/>
                </a:cubicBezTo>
                <a:cubicBezTo>
                  <a:pt x="825119" y="13457"/>
                  <a:pt x="794364" y="18751"/>
                  <a:pt x="763571" y="23150"/>
                </a:cubicBezTo>
                <a:cubicBezTo>
                  <a:pt x="740338" y="26469"/>
                  <a:pt x="717545" y="33260"/>
                  <a:pt x="694122" y="34724"/>
                </a:cubicBezTo>
                <a:cubicBezTo>
                  <a:pt x="655615" y="37131"/>
                  <a:pt x="616958" y="34724"/>
                  <a:pt x="578376" y="34724"/>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4800600" y="4343400"/>
            <a:ext cx="2152891" cy="11575"/>
          </a:xfrm>
          <a:custGeom>
            <a:avLst/>
            <a:gdLst>
              <a:gd name="connsiteX0" fmla="*/ 0 w 2152891"/>
              <a:gd name="connsiteY0" fmla="*/ 11575 h 11575"/>
              <a:gd name="connsiteX1" fmla="*/ 2152891 w 2152891"/>
              <a:gd name="connsiteY1" fmla="*/ 0 h 11575"/>
            </a:gdLst>
            <a:ahLst/>
            <a:cxnLst>
              <a:cxn ang="0">
                <a:pos x="connsiteX0" y="connsiteY0"/>
              </a:cxn>
              <a:cxn ang="0">
                <a:pos x="connsiteX1" y="connsiteY1"/>
              </a:cxn>
            </a:cxnLst>
            <a:rect l="l" t="t" r="r" b="b"/>
            <a:pathLst>
              <a:path w="2152891" h="11575">
                <a:moveTo>
                  <a:pt x="0" y="11575"/>
                </a:moveTo>
                <a:lnTo>
                  <a:pt x="2152891" y="0"/>
                </a:lnTo>
              </a:path>
            </a:pathLst>
          </a:custGeom>
          <a:ln w="762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rot="403242">
            <a:off x="7162801" y="4343400"/>
            <a:ext cx="533400" cy="76200"/>
          </a:xfrm>
          <a:custGeom>
            <a:avLst/>
            <a:gdLst>
              <a:gd name="connsiteX0" fmla="*/ 0 w 2152891"/>
              <a:gd name="connsiteY0" fmla="*/ 11575 h 11575"/>
              <a:gd name="connsiteX1" fmla="*/ 2152891 w 2152891"/>
              <a:gd name="connsiteY1" fmla="*/ 0 h 11575"/>
            </a:gdLst>
            <a:ahLst/>
            <a:cxnLst>
              <a:cxn ang="0">
                <a:pos x="connsiteX0" y="connsiteY0"/>
              </a:cxn>
              <a:cxn ang="0">
                <a:pos x="connsiteX1" y="connsiteY1"/>
              </a:cxn>
            </a:cxnLst>
            <a:rect l="l" t="t" r="r" b="b"/>
            <a:pathLst>
              <a:path w="2152891" h="11575">
                <a:moveTo>
                  <a:pt x="0" y="11575"/>
                </a:moveTo>
                <a:lnTo>
                  <a:pt x="2152891" y="0"/>
                </a:lnTo>
              </a:path>
            </a:pathLst>
          </a:cu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rot="483322">
            <a:off x="1524000" y="4953000"/>
            <a:ext cx="1371600" cy="152400"/>
          </a:xfrm>
          <a:custGeom>
            <a:avLst/>
            <a:gdLst>
              <a:gd name="connsiteX0" fmla="*/ 0 w 2152891"/>
              <a:gd name="connsiteY0" fmla="*/ 11575 h 11575"/>
              <a:gd name="connsiteX1" fmla="*/ 2152891 w 2152891"/>
              <a:gd name="connsiteY1" fmla="*/ 0 h 11575"/>
            </a:gdLst>
            <a:ahLst/>
            <a:cxnLst>
              <a:cxn ang="0">
                <a:pos x="connsiteX0" y="connsiteY0"/>
              </a:cxn>
              <a:cxn ang="0">
                <a:pos x="connsiteX1" y="connsiteY1"/>
              </a:cxn>
            </a:cxnLst>
            <a:rect l="l" t="t" r="r" b="b"/>
            <a:pathLst>
              <a:path w="2152891" h="11575">
                <a:moveTo>
                  <a:pt x="0" y="11575"/>
                </a:moveTo>
                <a:lnTo>
                  <a:pt x="2152891" y="0"/>
                </a:lnTo>
              </a:path>
            </a:pathLst>
          </a:cu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3200400" y="3722225"/>
            <a:ext cx="2152891" cy="11575"/>
          </a:xfrm>
          <a:custGeom>
            <a:avLst/>
            <a:gdLst>
              <a:gd name="connsiteX0" fmla="*/ 0 w 2152891"/>
              <a:gd name="connsiteY0" fmla="*/ 11575 h 11575"/>
              <a:gd name="connsiteX1" fmla="*/ 2152891 w 2152891"/>
              <a:gd name="connsiteY1" fmla="*/ 0 h 11575"/>
            </a:gdLst>
            <a:ahLst/>
            <a:cxnLst>
              <a:cxn ang="0">
                <a:pos x="connsiteX0" y="connsiteY0"/>
              </a:cxn>
              <a:cxn ang="0">
                <a:pos x="connsiteX1" y="connsiteY1"/>
              </a:cxn>
            </a:cxnLst>
            <a:rect l="l" t="t" r="r" b="b"/>
            <a:pathLst>
              <a:path w="2152891" h="11575">
                <a:moveTo>
                  <a:pt x="0" y="11575"/>
                </a:moveTo>
                <a:lnTo>
                  <a:pt x="2152891" y="0"/>
                </a:lnTo>
              </a:path>
            </a:pathLst>
          </a:cu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5181600" y="4439139"/>
            <a:ext cx="1348044" cy="742461"/>
          </a:xfrm>
          <a:custGeom>
            <a:avLst/>
            <a:gdLst>
              <a:gd name="connsiteX0" fmla="*/ 61325 w 1341244"/>
              <a:gd name="connsiteY0" fmla="*/ 19389 h 742461"/>
              <a:gd name="connsiteX1" fmla="*/ 177072 w 1341244"/>
              <a:gd name="connsiteY1" fmla="*/ 42538 h 742461"/>
              <a:gd name="connsiteX2" fmla="*/ 315968 w 1341244"/>
              <a:gd name="connsiteY2" fmla="*/ 65688 h 742461"/>
              <a:gd name="connsiteX3" fmla="*/ 1103047 w 1341244"/>
              <a:gd name="connsiteY3" fmla="*/ 54113 h 742461"/>
              <a:gd name="connsiteX4" fmla="*/ 1253517 w 1341244"/>
              <a:gd name="connsiteY4" fmla="*/ 30964 h 742461"/>
              <a:gd name="connsiteX5" fmla="*/ 1334540 w 1341244"/>
              <a:gd name="connsiteY5" fmla="*/ 30964 h 742461"/>
              <a:gd name="connsiteX6" fmla="*/ 1311391 w 1341244"/>
              <a:gd name="connsiteY6" fmla="*/ 100412 h 742461"/>
              <a:gd name="connsiteX7" fmla="*/ 1265092 w 1341244"/>
              <a:gd name="connsiteY7" fmla="*/ 308756 h 742461"/>
              <a:gd name="connsiteX8" fmla="*/ 1253517 w 1341244"/>
              <a:gd name="connsiteY8" fmla="*/ 343480 h 742461"/>
              <a:gd name="connsiteX9" fmla="*/ 1241943 w 1341244"/>
              <a:gd name="connsiteY9" fmla="*/ 459227 h 742461"/>
              <a:gd name="connsiteX10" fmla="*/ 1230368 w 1341244"/>
              <a:gd name="connsiteY10" fmla="*/ 713870 h 742461"/>
              <a:gd name="connsiteX11" fmla="*/ 1137771 w 1341244"/>
              <a:gd name="connsiteY11" fmla="*/ 702295 h 742461"/>
              <a:gd name="connsiteX12" fmla="*/ 15026 w 1341244"/>
              <a:gd name="connsiteY12" fmla="*/ 679146 h 742461"/>
              <a:gd name="connsiteX13" fmla="*/ 26601 w 1341244"/>
              <a:gd name="connsiteY13" fmla="*/ 609698 h 742461"/>
              <a:gd name="connsiteX14" fmla="*/ 38176 w 1341244"/>
              <a:gd name="connsiteY14" fmla="*/ 517100 h 742461"/>
              <a:gd name="connsiteX15" fmla="*/ 61325 w 1341244"/>
              <a:gd name="connsiteY15" fmla="*/ 447652 h 742461"/>
              <a:gd name="connsiteX16" fmla="*/ 49750 w 1341244"/>
              <a:gd name="connsiteY16" fmla="*/ 88837 h 742461"/>
              <a:gd name="connsiteX17" fmla="*/ 26601 w 1341244"/>
              <a:gd name="connsiteY17" fmla="*/ 54113 h 742461"/>
              <a:gd name="connsiteX18" fmla="*/ 3452 w 1341244"/>
              <a:gd name="connsiteY18" fmla="*/ 7814 h 7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41244" h="742461">
                <a:moveTo>
                  <a:pt x="61325" y="19389"/>
                </a:moveTo>
                <a:cubicBezTo>
                  <a:pt x="168866" y="46275"/>
                  <a:pt x="35172" y="14159"/>
                  <a:pt x="177072" y="42538"/>
                </a:cubicBezTo>
                <a:cubicBezTo>
                  <a:pt x="304546" y="68032"/>
                  <a:pt x="107866" y="39674"/>
                  <a:pt x="315968" y="65688"/>
                </a:cubicBezTo>
                <a:lnTo>
                  <a:pt x="1103047" y="54113"/>
                </a:lnTo>
                <a:cubicBezTo>
                  <a:pt x="1120768" y="53640"/>
                  <a:pt x="1231599" y="34617"/>
                  <a:pt x="1253517" y="30964"/>
                </a:cubicBezTo>
                <a:cubicBezTo>
                  <a:pt x="1265530" y="26959"/>
                  <a:pt x="1325693" y="0"/>
                  <a:pt x="1334540" y="30964"/>
                </a:cubicBezTo>
                <a:cubicBezTo>
                  <a:pt x="1341244" y="54427"/>
                  <a:pt x="1316177" y="76484"/>
                  <a:pt x="1311391" y="100412"/>
                </a:cubicBezTo>
                <a:cubicBezTo>
                  <a:pt x="1302219" y="146269"/>
                  <a:pt x="1281435" y="259727"/>
                  <a:pt x="1265092" y="308756"/>
                </a:cubicBezTo>
                <a:lnTo>
                  <a:pt x="1253517" y="343480"/>
                </a:lnTo>
                <a:cubicBezTo>
                  <a:pt x="1249659" y="382062"/>
                  <a:pt x="1244362" y="420528"/>
                  <a:pt x="1241943" y="459227"/>
                </a:cubicBezTo>
                <a:cubicBezTo>
                  <a:pt x="1236643" y="544030"/>
                  <a:pt x="1263839" y="635771"/>
                  <a:pt x="1230368" y="713870"/>
                </a:cubicBezTo>
                <a:cubicBezTo>
                  <a:pt x="1218115" y="742461"/>
                  <a:pt x="1168864" y="703183"/>
                  <a:pt x="1137771" y="702295"/>
                </a:cubicBezTo>
                <a:lnTo>
                  <a:pt x="15026" y="679146"/>
                </a:lnTo>
                <a:cubicBezTo>
                  <a:pt x="18884" y="655997"/>
                  <a:pt x="23282" y="632931"/>
                  <a:pt x="26601" y="609698"/>
                </a:cubicBezTo>
                <a:cubicBezTo>
                  <a:pt x="31000" y="578904"/>
                  <a:pt x="31658" y="547516"/>
                  <a:pt x="38176" y="517100"/>
                </a:cubicBezTo>
                <a:cubicBezTo>
                  <a:pt x="43289" y="493240"/>
                  <a:pt x="61325" y="447652"/>
                  <a:pt x="61325" y="447652"/>
                </a:cubicBezTo>
                <a:cubicBezTo>
                  <a:pt x="57467" y="328047"/>
                  <a:pt x="60268" y="208041"/>
                  <a:pt x="49750" y="88837"/>
                </a:cubicBezTo>
                <a:cubicBezTo>
                  <a:pt x="48527" y="74980"/>
                  <a:pt x="32822" y="66555"/>
                  <a:pt x="26601" y="54113"/>
                </a:cubicBezTo>
                <a:cubicBezTo>
                  <a:pt x="0" y="911"/>
                  <a:pt x="29601" y="33965"/>
                  <a:pt x="3452" y="7814"/>
                </a:cubicBezTo>
              </a:path>
            </a:pathLst>
          </a:cu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p:cNvSpPr/>
          <p:nvPr/>
        </p:nvSpPr>
        <p:spPr>
          <a:xfrm>
            <a:off x="838200" y="2971800"/>
            <a:ext cx="7086600" cy="4724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2209800" y="3962400"/>
            <a:ext cx="6934200" cy="1938992"/>
          </a:xfrm>
          <a:prstGeom prst="rect">
            <a:avLst/>
          </a:prstGeom>
          <a:noFill/>
        </p:spPr>
        <p:txBody>
          <a:bodyPr wrap="square" rtlCol="0">
            <a:spAutoFit/>
          </a:bodyPr>
          <a:lstStyle/>
          <a:p>
            <a:pPr>
              <a:buFont typeface="Arial" pitchFamily="34" charset="0"/>
              <a:buChar char="•"/>
            </a:pPr>
            <a:r>
              <a:rPr lang="en-US" sz="6000" dirty="0" smtClean="0">
                <a:effectLst>
                  <a:glow rad="101600">
                    <a:schemeClr val="bg1">
                      <a:alpha val="60000"/>
                    </a:schemeClr>
                  </a:glow>
                </a:effectLst>
                <a:latin typeface="Open Sans" pitchFamily="34" charset="0"/>
                <a:ea typeface="Open Sans" pitchFamily="34" charset="0"/>
                <a:cs typeface="Open Sans" pitchFamily="34" charset="0"/>
              </a:rPr>
              <a:t>Be a teacher</a:t>
            </a:r>
          </a:p>
          <a:p>
            <a:pPr>
              <a:buFont typeface="Arial" pitchFamily="34" charset="0"/>
              <a:buChar char="•"/>
            </a:pPr>
            <a:r>
              <a:rPr lang="en-US" sz="6000" dirty="0" smtClean="0">
                <a:effectLst>
                  <a:glow rad="101600">
                    <a:schemeClr val="bg1">
                      <a:alpha val="60000"/>
                    </a:schemeClr>
                  </a:glow>
                </a:effectLst>
                <a:latin typeface="Open Sans" pitchFamily="34" charset="0"/>
                <a:ea typeface="Open Sans" pitchFamily="34" charset="0"/>
                <a:cs typeface="Open Sans" pitchFamily="34" charset="0"/>
              </a:rPr>
              <a:t>Be a learner</a:t>
            </a:r>
            <a:endParaRPr lang="en-US" sz="6000" dirty="0">
              <a:effectLst>
                <a:glow rad="101600">
                  <a:schemeClr val="bg1">
                    <a:alpha val="60000"/>
                  </a:schemeClr>
                </a:glow>
              </a:effectLst>
              <a:latin typeface="Open Sans" pitchFamily="34" charset="0"/>
              <a:ea typeface="Open Sans" pitchFamily="34" charset="0"/>
              <a:cs typeface="Open San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fade">
                                      <p:cBhvr>
                                        <p:cTn id="12"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rebalwil\Downloads\bharath-suresh-388435-unsplash.jpg"/>
          <p:cNvPicPr>
            <a:picLocks noChangeAspect="1" noChangeArrowheads="1"/>
          </p:cNvPicPr>
          <p:nvPr/>
        </p:nvPicPr>
        <p:blipFill>
          <a:blip r:embed="rId2" cstate="print"/>
          <a:srcRect r="39622" b="66038"/>
          <a:stretch>
            <a:fillRect/>
          </a:stretch>
        </p:blipFill>
        <p:spPr bwMode="auto">
          <a:xfrm>
            <a:off x="0" y="0"/>
            <a:ext cx="9144000" cy="6858000"/>
          </a:xfrm>
          <a:prstGeom prst="rect">
            <a:avLst/>
          </a:prstGeom>
          <a:noFill/>
        </p:spPr>
      </p:pic>
      <p:pic>
        <p:nvPicPr>
          <p:cNvPr id="1029" name="Picture 5" descr="C:\Users\rebalwil\Downloads\musical-1301944_1280.png"/>
          <p:cNvPicPr>
            <a:picLocks noChangeAspect="1" noChangeArrowheads="1"/>
          </p:cNvPicPr>
          <p:nvPr/>
        </p:nvPicPr>
        <p:blipFill>
          <a:blip r:embed="rId3" cstate="print">
            <a:lum bright="40000"/>
          </a:blip>
          <a:srcRect/>
          <a:stretch>
            <a:fillRect/>
          </a:stretch>
        </p:blipFill>
        <p:spPr bwMode="auto">
          <a:xfrm>
            <a:off x="-1752600" y="76200"/>
            <a:ext cx="12192000" cy="12192001"/>
          </a:xfrm>
          <a:prstGeom prst="rect">
            <a:avLst/>
          </a:prstGeom>
          <a:noFill/>
        </p:spPr>
      </p:pic>
      <p:sp>
        <p:nvSpPr>
          <p:cNvPr id="15" name="Rectangle 14"/>
          <p:cNvSpPr/>
          <p:nvPr/>
        </p:nvSpPr>
        <p:spPr>
          <a:xfrm>
            <a:off x="0" y="0"/>
            <a:ext cx="9144000" cy="6858000"/>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1179102" y="3743325"/>
            <a:ext cx="6941924" cy="1476375"/>
          </a:xfrm>
          <a:custGeom>
            <a:avLst/>
            <a:gdLst>
              <a:gd name="connsiteX0" fmla="*/ 1421223 w 6941924"/>
              <a:gd name="connsiteY0" fmla="*/ 57150 h 1476375"/>
              <a:gd name="connsiteX1" fmla="*/ 1421223 w 6941924"/>
              <a:gd name="connsiteY1" fmla="*/ 57150 h 1476375"/>
              <a:gd name="connsiteX2" fmla="*/ 1364073 w 6941924"/>
              <a:gd name="connsiteY2" fmla="*/ 123825 h 1476375"/>
              <a:gd name="connsiteX3" fmla="*/ 1345023 w 6941924"/>
              <a:gd name="connsiteY3" fmla="*/ 152400 h 1476375"/>
              <a:gd name="connsiteX4" fmla="*/ 1335498 w 6941924"/>
              <a:gd name="connsiteY4" fmla="*/ 504825 h 1476375"/>
              <a:gd name="connsiteX5" fmla="*/ 1306923 w 6941924"/>
              <a:gd name="connsiteY5" fmla="*/ 628650 h 1476375"/>
              <a:gd name="connsiteX6" fmla="*/ 1221198 w 6941924"/>
              <a:gd name="connsiteY6" fmla="*/ 695325 h 1476375"/>
              <a:gd name="connsiteX7" fmla="*/ 1164048 w 6941924"/>
              <a:gd name="connsiteY7" fmla="*/ 723900 h 1476375"/>
              <a:gd name="connsiteX8" fmla="*/ 716373 w 6941924"/>
              <a:gd name="connsiteY8" fmla="*/ 723900 h 1476375"/>
              <a:gd name="connsiteX9" fmla="*/ 668748 w 6941924"/>
              <a:gd name="connsiteY9" fmla="*/ 733425 h 1476375"/>
              <a:gd name="connsiteX10" fmla="*/ 630648 w 6941924"/>
              <a:gd name="connsiteY10" fmla="*/ 742950 h 1476375"/>
              <a:gd name="connsiteX11" fmla="*/ 563973 w 6941924"/>
              <a:gd name="connsiteY11" fmla="*/ 762000 h 1476375"/>
              <a:gd name="connsiteX12" fmla="*/ 449673 w 6941924"/>
              <a:gd name="connsiteY12" fmla="*/ 781050 h 1476375"/>
              <a:gd name="connsiteX13" fmla="*/ 344898 w 6941924"/>
              <a:gd name="connsiteY13" fmla="*/ 809625 h 1476375"/>
              <a:gd name="connsiteX14" fmla="*/ 306798 w 6941924"/>
              <a:gd name="connsiteY14" fmla="*/ 819150 h 1476375"/>
              <a:gd name="connsiteX15" fmla="*/ 211548 w 6941924"/>
              <a:gd name="connsiteY15" fmla="*/ 838200 h 1476375"/>
              <a:gd name="connsiteX16" fmla="*/ 182973 w 6941924"/>
              <a:gd name="connsiteY16" fmla="*/ 847725 h 1476375"/>
              <a:gd name="connsiteX17" fmla="*/ 125823 w 6941924"/>
              <a:gd name="connsiteY17" fmla="*/ 895350 h 1476375"/>
              <a:gd name="connsiteX18" fmla="*/ 68673 w 6941924"/>
              <a:gd name="connsiteY18" fmla="*/ 942975 h 1476375"/>
              <a:gd name="connsiteX19" fmla="*/ 21048 w 6941924"/>
              <a:gd name="connsiteY19" fmla="*/ 1000125 h 1476375"/>
              <a:gd name="connsiteX20" fmla="*/ 1998 w 6941924"/>
              <a:gd name="connsiteY20" fmla="*/ 1057275 h 1476375"/>
              <a:gd name="connsiteX21" fmla="*/ 21048 w 6941924"/>
              <a:gd name="connsiteY21" fmla="*/ 1190625 h 1476375"/>
              <a:gd name="connsiteX22" fmla="*/ 40098 w 6941924"/>
              <a:gd name="connsiteY22" fmla="*/ 1247775 h 1476375"/>
              <a:gd name="connsiteX23" fmla="*/ 68673 w 6941924"/>
              <a:gd name="connsiteY23" fmla="*/ 1276350 h 1476375"/>
              <a:gd name="connsiteX24" fmla="*/ 87723 w 6941924"/>
              <a:gd name="connsiteY24" fmla="*/ 1304925 h 1476375"/>
              <a:gd name="connsiteX25" fmla="*/ 144873 w 6941924"/>
              <a:gd name="connsiteY25" fmla="*/ 1343025 h 1476375"/>
              <a:gd name="connsiteX26" fmla="*/ 192498 w 6941924"/>
              <a:gd name="connsiteY26" fmla="*/ 1381125 h 1476375"/>
              <a:gd name="connsiteX27" fmla="*/ 221073 w 6941924"/>
              <a:gd name="connsiteY27" fmla="*/ 1409700 h 1476375"/>
              <a:gd name="connsiteX28" fmla="*/ 363948 w 6941924"/>
              <a:gd name="connsiteY28" fmla="*/ 1438275 h 1476375"/>
              <a:gd name="connsiteX29" fmla="*/ 2154648 w 6941924"/>
              <a:gd name="connsiteY29" fmla="*/ 1447800 h 1476375"/>
              <a:gd name="connsiteX30" fmla="*/ 2259423 w 6941924"/>
              <a:gd name="connsiteY30" fmla="*/ 1457325 h 1476375"/>
              <a:gd name="connsiteX31" fmla="*/ 2621373 w 6941924"/>
              <a:gd name="connsiteY31" fmla="*/ 1476375 h 1476375"/>
              <a:gd name="connsiteX32" fmla="*/ 3250023 w 6941924"/>
              <a:gd name="connsiteY32" fmla="*/ 1466850 h 1476375"/>
              <a:gd name="connsiteX33" fmla="*/ 3383373 w 6941924"/>
              <a:gd name="connsiteY33" fmla="*/ 1447800 h 1476375"/>
              <a:gd name="connsiteX34" fmla="*/ 3526248 w 6941924"/>
              <a:gd name="connsiteY34" fmla="*/ 1419225 h 1476375"/>
              <a:gd name="connsiteX35" fmla="*/ 3669123 w 6941924"/>
              <a:gd name="connsiteY35" fmla="*/ 1371600 h 1476375"/>
              <a:gd name="connsiteX36" fmla="*/ 3697698 w 6941924"/>
              <a:gd name="connsiteY36" fmla="*/ 1362075 h 1476375"/>
              <a:gd name="connsiteX37" fmla="*/ 3726273 w 6941924"/>
              <a:gd name="connsiteY37" fmla="*/ 1352550 h 1476375"/>
              <a:gd name="connsiteX38" fmla="*/ 3802473 w 6941924"/>
              <a:gd name="connsiteY38" fmla="*/ 1333500 h 1476375"/>
              <a:gd name="connsiteX39" fmla="*/ 3831048 w 6941924"/>
              <a:gd name="connsiteY39" fmla="*/ 1323975 h 1476375"/>
              <a:gd name="connsiteX40" fmla="*/ 3897723 w 6941924"/>
              <a:gd name="connsiteY40" fmla="*/ 1304925 h 1476375"/>
              <a:gd name="connsiteX41" fmla="*/ 3907248 w 6941924"/>
              <a:gd name="connsiteY41" fmla="*/ 1276350 h 1476375"/>
              <a:gd name="connsiteX42" fmla="*/ 3945348 w 6941924"/>
              <a:gd name="connsiteY42" fmla="*/ 1219200 h 1476375"/>
              <a:gd name="connsiteX43" fmla="*/ 3964398 w 6941924"/>
              <a:gd name="connsiteY43" fmla="*/ 1162050 h 1476375"/>
              <a:gd name="connsiteX44" fmla="*/ 3973923 w 6941924"/>
              <a:gd name="connsiteY44" fmla="*/ 1133475 h 1476375"/>
              <a:gd name="connsiteX45" fmla="*/ 3983448 w 6941924"/>
              <a:gd name="connsiteY45" fmla="*/ 1104900 h 1476375"/>
              <a:gd name="connsiteX46" fmla="*/ 3992973 w 6941924"/>
              <a:gd name="connsiteY46" fmla="*/ 895350 h 1476375"/>
              <a:gd name="connsiteX47" fmla="*/ 4002498 w 6941924"/>
              <a:gd name="connsiteY47" fmla="*/ 866775 h 1476375"/>
              <a:gd name="connsiteX48" fmla="*/ 4040598 w 6941924"/>
              <a:gd name="connsiteY48" fmla="*/ 809625 h 1476375"/>
              <a:gd name="connsiteX49" fmla="*/ 4145373 w 6941924"/>
              <a:gd name="connsiteY49" fmla="*/ 781050 h 1476375"/>
              <a:gd name="connsiteX50" fmla="*/ 4231098 w 6941924"/>
              <a:gd name="connsiteY50" fmla="*/ 762000 h 1476375"/>
              <a:gd name="connsiteX51" fmla="*/ 4583523 w 6941924"/>
              <a:gd name="connsiteY51" fmla="*/ 771525 h 1476375"/>
              <a:gd name="connsiteX52" fmla="*/ 4697823 w 6941924"/>
              <a:gd name="connsiteY52" fmla="*/ 790575 h 1476375"/>
              <a:gd name="connsiteX53" fmla="*/ 4812123 w 6941924"/>
              <a:gd name="connsiteY53" fmla="*/ 800100 h 1476375"/>
              <a:gd name="connsiteX54" fmla="*/ 5412198 w 6941924"/>
              <a:gd name="connsiteY54" fmla="*/ 809625 h 1476375"/>
              <a:gd name="connsiteX55" fmla="*/ 6355173 w 6941924"/>
              <a:gd name="connsiteY55" fmla="*/ 800100 h 1476375"/>
              <a:gd name="connsiteX56" fmla="*/ 6526623 w 6941924"/>
              <a:gd name="connsiteY56" fmla="*/ 771525 h 1476375"/>
              <a:gd name="connsiteX57" fmla="*/ 6564723 w 6941924"/>
              <a:gd name="connsiteY57" fmla="*/ 762000 h 1476375"/>
              <a:gd name="connsiteX58" fmla="*/ 6679023 w 6941924"/>
              <a:gd name="connsiteY58" fmla="*/ 742950 h 1476375"/>
              <a:gd name="connsiteX59" fmla="*/ 6764748 w 6941924"/>
              <a:gd name="connsiteY59" fmla="*/ 714375 h 1476375"/>
              <a:gd name="connsiteX60" fmla="*/ 6821898 w 6941924"/>
              <a:gd name="connsiteY60" fmla="*/ 695325 h 1476375"/>
              <a:gd name="connsiteX61" fmla="*/ 6850473 w 6941924"/>
              <a:gd name="connsiteY61" fmla="*/ 685800 h 1476375"/>
              <a:gd name="connsiteX62" fmla="*/ 6879048 w 6941924"/>
              <a:gd name="connsiteY62" fmla="*/ 666750 h 1476375"/>
              <a:gd name="connsiteX63" fmla="*/ 6898098 w 6941924"/>
              <a:gd name="connsiteY63" fmla="*/ 638175 h 1476375"/>
              <a:gd name="connsiteX64" fmla="*/ 6907623 w 6941924"/>
              <a:gd name="connsiteY64" fmla="*/ 600075 h 1476375"/>
              <a:gd name="connsiteX65" fmla="*/ 6926673 w 6941924"/>
              <a:gd name="connsiteY65" fmla="*/ 542925 h 1476375"/>
              <a:gd name="connsiteX66" fmla="*/ 6936198 w 6941924"/>
              <a:gd name="connsiteY66" fmla="*/ 514350 h 1476375"/>
              <a:gd name="connsiteX67" fmla="*/ 6926673 w 6941924"/>
              <a:gd name="connsiteY67" fmla="*/ 352425 h 1476375"/>
              <a:gd name="connsiteX68" fmla="*/ 6907623 w 6941924"/>
              <a:gd name="connsiteY68" fmla="*/ 323850 h 1476375"/>
              <a:gd name="connsiteX69" fmla="*/ 6840948 w 6941924"/>
              <a:gd name="connsiteY69" fmla="*/ 209550 h 1476375"/>
              <a:gd name="connsiteX70" fmla="*/ 6783798 w 6941924"/>
              <a:gd name="connsiteY70" fmla="*/ 152400 h 1476375"/>
              <a:gd name="connsiteX71" fmla="*/ 6717123 w 6941924"/>
              <a:gd name="connsiteY71" fmla="*/ 95250 h 1476375"/>
              <a:gd name="connsiteX72" fmla="*/ 6650448 w 6941924"/>
              <a:gd name="connsiteY72" fmla="*/ 66675 h 1476375"/>
              <a:gd name="connsiteX73" fmla="*/ 6612348 w 6941924"/>
              <a:gd name="connsiteY73" fmla="*/ 47625 h 1476375"/>
              <a:gd name="connsiteX74" fmla="*/ 6574248 w 6941924"/>
              <a:gd name="connsiteY74" fmla="*/ 38100 h 1476375"/>
              <a:gd name="connsiteX75" fmla="*/ 6526623 w 6941924"/>
              <a:gd name="connsiteY75" fmla="*/ 19050 h 1476375"/>
              <a:gd name="connsiteX76" fmla="*/ 6478998 w 6941924"/>
              <a:gd name="connsiteY76" fmla="*/ 9525 h 1476375"/>
              <a:gd name="connsiteX77" fmla="*/ 6440898 w 6941924"/>
              <a:gd name="connsiteY77" fmla="*/ 0 h 1476375"/>
              <a:gd name="connsiteX78" fmla="*/ 5783673 w 6941924"/>
              <a:gd name="connsiteY78" fmla="*/ 9525 h 1476375"/>
              <a:gd name="connsiteX79" fmla="*/ 5707473 w 6941924"/>
              <a:gd name="connsiteY79" fmla="*/ 19050 h 1476375"/>
              <a:gd name="connsiteX80" fmla="*/ 5526498 w 6941924"/>
              <a:gd name="connsiteY80" fmla="*/ 38100 h 1476375"/>
              <a:gd name="connsiteX81" fmla="*/ 5478873 w 6941924"/>
              <a:gd name="connsiteY81" fmla="*/ 47625 h 1476375"/>
              <a:gd name="connsiteX82" fmla="*/ 5393148 w 6941924"/>
              <a:gd name="connsiteY82" fmla="*/ 57150 h 1476375"/>
              <a:gd name="connsiteX83" fmla="*/ 5316948 w 6941924"/>
              <a:gd name="connsiteY83" fmla="*/ 66675 h 1476375"/>
              <a:gd name="connsiteX84" fmla="*/ 5250273 w 6941924"/>
              <a:gd name="connsiteY84" fmla="*/ 76200 h 1476375"/>
              <a:gd name="connsiteX85" fmla="*/ 5174073 w 6941924"/>
              <a:gd name="connsiteY85" fmla="*/ 95250 h 1476375"/>
              <a:gd name="connsiteX86" fmla="*/ 5097873 w 6941924"/>
              <a:gd name="connsiteY86" fmla="*/ 104775 h 1476375"/>
              <a:gd name="connsiteX87" fmla="*/ 5059773 w 6941924"/>
              <a:gd name="connsiteY87" fmla="*/ 114300 h 1476375"/>
              <a:gd name="connsiteX88" fmla="*/ 4974048 w 6941924"/>
              <a:gd name="connsiteY88" fmla="*/ 123825 h 1476375"/>
              <a:gd name="connsiteX89" fmla="*/ 4935948 w 6941924"/>
              <a:gd name="connsiteY89" fmla="*/ 133350 h 1476375"/>
              <a:gd name="connsiteX90" fmla="*/ 4840698 w 6941924"/>
              <a:gd name="connsiteY90" fmla="*/ 142875 h 1476375"/>
              <a:gd name="connsiteX91" fmla="*/ 4754973 w 6941924"/>
              <a:gd name="connsiteY91" fmla="*/ 152400 h 1476375"/>
              <a:gd name="connsiteX92" fmla="*/ 4573998 w 6941924"/>
              <a:gd name="connsiteY92" fmla="*/ 180975 h 1476375"/>
              <a:gd name="connsiteX93" fmla="*/ 4507323 w 6941924"/>
              <a:gd name="connsiteY93" fmla="*/ 190500 h 1476375"/>
              <a:gd name="connsiteX94" fmla="*/ 4316823 w 6941924"/>
              <a:gd name="connsiteY94" fmla="*/ 200025 h 1476375"/>
              <a:gd name="connsiteX95" fmla="*/ 4192998 w 6941924"/>
              <a:gd name="connsiteY95" fmla="*/ 209550 h 1476375"/>
              <a:gd name="connsiteX96" fmla="*/ 3269073 w 6941924"/>
              <a:gd name="connsiteY96" fmla="*/ 200025 h 1476375"/>
              <a:gd name="connsiteX97" fmla="*/ 2983323 w 6941924"/>
              <a:gd name="connsiteY97" fmla="*/ 180975 h 1476375"/>
              <a:gd name="connsiteX98" fmla="*/ 2792823 w 6941924"/>
              <a:gd name="connsiteY98" fmla="*/ 171450 h 1476375"/>
              <a:gd name="connsiteX99" fmla="*/ 2497548 w 6941924"/>
              <a:gd name="connsiteY99" fmla="*/ 133350 h 1476375"/>
              <a:gd name="connsiteX100" fmla="*/ 2202273 w 6941924"/>
              <a:gd name="connsiteY100" fmla="*/ 114300 h 1476375"/>
              <a:gd name="connsiteX101" fmla="*/ 2097498 w 6941924"/>
              <a:gd name="connsiteY101" fmla="*/ 95250 h 1476375"/>
              <a:gd name="connsiteX102" fmla="*/ 2068923 w 6941924"/>
              <a:gd name="connsiteY102" fmla="*/ 85725 h 1476375"/>
              <a:gd name="connsiteX103" fmla="*/ 2011773 w 6941924"/>
              <a:gd name="connsiteY103" fmla="*/ 76200 h 1476375"/>
              <a:gd name="connsiteX104" fmla="*/ 1973673 w 6941924"/>
              <a:gd name="connsiteY104" fmla="*/ 66675 h 1476375"/>
              <a:gd name="connsiteX105" fmla="*/ 1916523 w 6941924"/>
              <a:gd name="connsiteY105" fmla="*/ 57150 h 1476375"/>
              <a:gd name="connsiteX106" fmla="*/ 1821273 w 6941924"/>
              <a:gd name="connsiteY106" fmla="*/ 28575 h 1476375"/>
              <a:gd name="connsiteX107" fmla="*/ 1792698 w 6941924"/>
              <a:gd name="connsiteY107" fmla="*/ 19050 h 1476375"/>
              <a:gd name="connsiteX108" fmla="*/ 1754598 w 6941924"/>
              <a:gd name="connsiteY108" fmla="*/ 9525 h 1476375"/>
              <a:gd name="connsiteX109" fmla="*/ 1573623 w 6941924"/>
              <a:gd name="connsiteY109" fmla="*/ 19050 h 1476375"/>
              <a:gd name="connsiteX110" fmla="*/ 1516473 w 6941924"/>
              <a:gd name="connsiteY110" fmla="*/ 28575 h 1476375"/>
              <a:gd name="connsiteX111" fmla="*/ 1449798 w 6941924"/>
              <a:gd name="connsiteY111" fmla="*/ 38100 h 1476375"/>
              <a:gd name="connsiteX112" fmla="*/ 1421223 w 6941924"/>
              <a:gd name="connsiteY112" fmla="*/ 47625 h 1476375"/>
              <a:gd name="connsiteX113" fmla="*/ 1421223 w 6941924"/>
              <a:gd name="connsiteY113" fmla="*/ 57150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941924" h="1476375">
                <a:moveTo>
                  <a:pt x="1421223" y="57150"/>
                </a:moveTo>
                <a:lnTo>
                  <a:pt x="1421223" y="57150"/>
                </a:lnTo>
                <a:cubicBezTo>
                  <a:pt x="1402173" y="79375"/>
                  <a:pt x="1382359" y="100967"/>
                  <a:pt x="1364073" y="123825"/>
                </a:cubicBezTo>
                <a:cubicBezTo>
                  <a:pt x="1356922" y="132764"/>
                  <a:pt x="1345879" y="140984"/>
                  <a:pt x="1345023" y="152400"/>
                </a:cubicBezTo>
                <a:cubicBezTo>
                  <a:pt x="1336234" y="269589"/>
                  <a:pt x="1340834" y="387428"/>
                  <a:pt x="1335498" y="504825"/>
                </a:cubicBezTo>
                <a:cubicBezTo>
                  <a:pt x="1334750" y="521290"/>
                  <a:pt x="1322683" y="612890"/>
                  <a:pt x="1306923" y="628650"/>
                </a:cubicBezTo>
                <a:cubicBezTo>
                  <a:pt x="1262159" y="673414"/>
                  <a:pt x="1289556" y="649753"/>
                  <a:pt x="1221198" y="695325"/>
                </a:cubicBezTo>
                <a:cubicBezTo>
                  <a:pt x="1184269" y="719944"/>
                  <a:pt x="1203483" y="710755"/>
                  <a:pt x="1164048" y="723900"/>
                </a:cubicBezTo>
                <a:cubicBezTo>
                  <a:pt x="938557" y="714505"/>
                  <a:pt x="938669" y="708022"/>
                  <a:pt x="716373" y="723900"/>
                </a:cubicBezTo>
                <a:cubicBezTo>
                  <a:pt x="700225" y="725053"/>
                  <a:pt x="684552" y="729913"/>
                  <a:pt x="668748" y="733425"/>
                </a:cubicBezTo>
                <a:cubicBezTo>
                  <a:pt x="655969" y="736265"/>
                  <a:pt x="643235" y="739354"/>
                  <a:pt x="630648" y="742950"/>
                </a:cubicBezTo>
                <a:cubicBezTo>
                  <a:pt x="594944" y="753151"/>
                  <a:pt x="604916" y="754556"/>
                  <a:pt x="563973" y="762000"/>
                </a:cubicBezTo>
                <a:cubicBezTo>
                  <a:pt x="476150" y="777968"/>
                  <a:pt x="523005" y="764127"/>
                  <a:pt x="449673" y="781050"/>
                </a:cubicBezTo>
                <a:cubicBezTo>
                  <a:pt x="273098" y="821798"/>
                  <a:pt x="433068" y="784434"/>
                  <a:pt x="344898" y="809625"/>
                </a:cubicBezTo>
                <a:cubicBezTo>
                  <a:pt x="332311" y="813221"/>
                  <a:pt x="319635" y="816583"/>
                  <a:pt x="306798" y="819150"/>
                </a:cubicBezTo>
                <a:cubicBezTo>
                  <a:pt x="244426" y="831624"/>
                  <a:pt x="263171" y="823451"/>
                  <a:pt x="211548" y="838200"/>
                </a:cubicBezTo>
                <a:cubicBezTo>
                  <a:pt x="201894" y="840958"/>
                  <a:pt x="191953" y="843235"/>
                  <a:pt x="182973" y="847725"/>
                </a:cubicBezTo>
                <a:cubicBezTo>
                  <a:pt x="147500" y="865462"/>
                  <a:pt x="157421" y="869018"/>
                  <a:pt x="125823" y="895350"/>
                </a:cubicBezTo>
                <a:cubicBezTo>
                  <a:pt x="84955" y="929407"/>
                  <a:pt x="106619" y="897439"/>
                  <a:pt x="68673" y="942975"/>
                </a:cubicBezTo>
                <a:cubicBezTo>
                  <a:pt x="2368" y="1022541"/>
                  <a:pt x="104530" y="916643"/>
                  <a:pt x="21048" y="1000125"/>
                </a:cubicBezTo>
                <a:cubicBezTo>
                  <a:pt x="14698" y="1019175"/>
                  <a:pt x="0" y="1037294"/>
                  <a:pt x="1998" y="1057275"/>
                </a:cubicBezTo>
                <a:cubicBezTo>
                  <a:pt x="8618" y="1123471"/>
                  <a:pt x="5510" y="1138833"/>
                  <a:pt x="21048" y="1190625"/>
                </a:cubicBezTo>
                <a:cubicBezTo>
                  <a:pt x="26818" y="1209859"/>
                  <a:pt x="25899" y="1233576"/>
                  <a:pt x="40098" y="1247775"/>
                </a:cubicBezTo>
                <a:cubicBezTo>
                  <a:pt x="49623" y="1257300"/>
                  <a:pt x="60049" y="1266002"/>
                  <a:pt x="68673" y="1276350"/>
                </a:cubicBezTo>
                <a:cubicBezTo>
                  <a:pt x="76002" y="1285144"/>
                  <a:pt x="79108" y="1297387"/>
                  <a:pt x="87723" y="1304925"/>
                </a:cubicBezTo>
                <a:cubicBezTo>
                  <a:pt x="104953" y="1320002"/>
                  <a:pt x="144873" y="1343025"/>
                  <a:pt x="144873" y="1343025"/>
                </a:cubicBezTo>
                <a:cubicBezTo>
                  <a:pt x="187478" y="1406932"/>
                  <a:pt x="137289" y="1344319"/>
                  <a:pt x="192498" y="1381125"/>
                </a:cubicBezTo>
                <a:cubicBezTo>
                  <a:pt x="203706" y="1388597"/>
                  <a:pt x="209298" y="1403158"/>
                  <a:pt x="221073" y="1409700"/>
                </a:cubicBezTo>
                <a:cubicBezTo>
                  <a:pt x="257436" y="1429902"/>
                  <a:pt x="327080" y="1437901"/>
                  <a:pt x="363948" y="1438275"/>
                </a:cubicBezTo>
                <a:lnTo>
                  <a:pt x="2154648" y="1447800"/>
                </a:lnTo>
                <a:cubicBezTo>
                  <a:pt x="2189573" y="1450975"/>
                  <a:pt x="2224420" y="1455182"/>
                  <a:pt x="2259423" y="1457325"/>
                </a:cubicBezTo>
                <a:lnTo>
                  <a:pt x="2621373" y="1476375"/>
                </a:lnTo>
                <a:lnTo>
                  <a:pt x="3250023" y="1466850"/>
                </a:lnTo>
                <a:cubicBezTo>
                  <a:pt x="3322484" y="1464918"/>
                  <a:pt x="3324085" y="1457681"/>
                  <a:pt x="3383373" y="1447800"/>
                </a:cubicBezTo>
                <a:cubicBezTo>
                  <a:pt x="3447186" y="1437165"/>
                  <a:pt x="3461832" y="1440697"/>
                  <a:pt x="3526248" y="1419225"/>
                </a:cubicBezTo>
                <a:lnTo>
                  <a:pt x="3669123" y="1371600"/>
                </a:lnTo>
                <a:lnTo>
                  <a:pt x="3697698" y="1362075"/>
                </a:lnTo>
                <a:cubicBezTo>
                  <a:pt x="3707223" y="1358900"/>
                  <a:pt x="3716533" y="1354985"/>
                  <a:pt x="3726273" y="1352550"/>
                </a:cubicBezTo>
                <a:cubicBezTo>
                  <a:pt x="3751673" y="1346200"/>
                  <a:pt x="3777635" y="1341779"/>
                  <a:pt x="3802473" y="1333500"/>
                </a:cubicBezTo>
                <a:cubicBezTo>
                  <a:pt x="3811998" y="1330325"/>
                  <a:pt x="3821394" y="1326733"/>
                  <a:pt x="3831048" y="1323975"/>
                </a:cubicBezTo>
                <a:cubicBezTo>
                  <a:pt x="3914769" y="1300055"/>
                  <a:pt x="3829210" y="1327763"/>
                  <a:pt x="3897723" y="1304925"/>
                </a:cubicBezTo>
                <a:cubicBezTo>
                  <a:pt x="3900898" y="1295400"/>
                  <a:pt x="3902372" y="1285127"/>
                  <a:pt x="3907248" y="1276350"/>
                </a:cubicBezTo>
                <a:cubicBezTo>
                  <a:pt x="3918367" y="1256336"/>
                  <a:pt x="3938108" y="1240920"/>
                  <a:pt x="3945348" y="1219200"/>
                </a:cubicBezTo>
                <a:lnTo>
                  <a:pt x="3964398" y="1162050"/>
                </a:lnTo>
                <a:lnTo>
                  <a:pt x="3973923" y="1133475"/>
                </a:lnTo>
                <a:lnTo>
                  <a:pt x="3983448" y="1104900"/>
                </a:lnTo>
                <a:cubicBezTo>
                  <a:pt x="3986623" y="1035050"/>
                  <a:pt x="3987397" y="965049"/>
                  <a:pt x="3992973" y="895350"/>
                </a:cubicBezTo>
                <a:cubicBezTo>
                  <a:pt x="3993774" y="885342"/>
                  <a:pt x="3997622" y="875552"/>
                  <a:pt x="4002498" y="866775"/>
                </a:cubicBezTo>
                <a:cubicBezTo>
                  <a:pt x="4013617" y="846761"/>
                  <a:pt x="4018878" y="816865"/>
                  <a:pt x="4040598" y="809625"/>
                </a:cubicBezTo>
                <a:cubicBezTo>
                  <a:pt x="4129806" y="779889"/>
                  <a:pt x="4064594" y="799001"/>
                  <a:pt x="4145373" y="781050"/>
                </a:cubicBezTo>
                <a:cubicBezTo>
                  <a:pt x="4266437" y="754147"/>
                  <a:pt x="4087459" y="790728"/>
                  <a:pt x="4231098" y="762000"/>
                </a:cubicBezTo>
                <a:lnTo>
                  <a:pt x="4583523" y="771525"/>
                </a:lnTo>
                <a:cubicBezTo>
                  <a:pt x="4774477" y="780012"/>
                  <a:pt x="4582847" y="776203"/>
                  <a:pt x="4697823" y="790575"/>
                </a:cubicBezTo>
                <a:cubicBezTo>
                  <a:pt x="4735760" y="795317"/>
                  <a:pt x="4773905" y="799081"/>
                  <a:pt x="4812123" y="800100"/>
                </a:cubicBezTo>
                <a:cubicBezTo>
                  <a:pt x="5012102" y="805433"/>
                  <a:pt x="5212173" y="806450"/>
                  <a:pt x="5412198" y="809625"/>
                </a:cubicBezTo>
                <a:lnTo>
                  <a:pt x="6355173" y="800100"/>
                </a:lnTo>
                <a:cubicBezTo>
                  <a:pt x="6393147" y="799390"/>
                  <a:pt x="6495264" y="779365"/>
                  <a:pt x="6526623" y="771525"/>
                </a:cubicBezTo>
                <a:cubicBezTo>
                  <a:pt x="6539323" y="768350"/>
                  <a:pt x="6551843" y="764342"/>
                  <a:pt x="6564723" y="762000"/>
                </a:cubicBezTo>
                <a:cubicBezTo>
                  <a:pt x="6605610" y="754566"/>
                  <a:pt x="6639536" y="753719"/>
                  <a:pt x="6679023" y="742950"/>
                </a:cubicBezTo>
                <a:lnTo>
                  <a:pt x="6764748" y="714375"/>
                </a:lnTo>
                <a:lnTo>
                  <a:pt x="6821898" y="695325"/>
                </a:lnTo>
                <a:cubicBezTo>
                  <a:pt x="6831423" y="692150"/>
                  <a:pt x="6842119" y="691369"/>
                  <a:pt x="6850473" y="685800"/>
                </a:cubicBezTo>
                <a:lnTo>
                  <a:pt x="6879048" y="666750"/>
                </a:lnTo>
                <a:cubicBezTo>
                  <a:pt x="6885398" y="657225"/>
                  <a:pt x="6893589" y="648697"/>
                  <a:pt x="6898098" y="638175"/>
                </a:cubicBezTo>
                <a:cubicBezTo>
                  <a:pt x="6903255" y="626143"/>
                  <a:pt x="6903861" y="612614"/>
                  <a:pt x="6907623" y="600075"/>
                </a:cubicBezTo>
                <a:cubicBezTo>
                  <a:pt x="6913393" y="580841"/>
                  <a:pt x="6920323" y="561975"/>
                  <a:pt x="6926673" y="542925"/>
                </a:cubicBezTo>
                <a:lnTo>
                  <a:pt x="6936198" y="514350"/>
                </a:lnTo>
                <a:cubicBezTo>
                  <a:pt x="6933023" y="460375"/>
                  <a:pt x="6934694" y="405895"/>
                  <a:pt x="6926673" y="352425"/>
                </a:cubicBezTo>
                <a:cubicBezTo>
                  <a:pt x="6924975" y="341104"/>
                  <a:pt x="6912132" y="334372"/>
                  <a:pt x="6907623" y="323850"/>
                </a:cubicBezTo>
                <a:cubicBezTo>
                  <a:pt x="6875566" y="249051"/>
                  <a:pt x="6941924" y="310526"/>
                  <a:pt x="6840948" y="209550"/>
                </a:cubicBezTo>
                <a:lnTo>
                  <a:pt x="6783798" y="152400"/>
                </a:lnTo>
                <a:cubicBezTo>
                  <a:pt x="6757822" y="126424"/>
                  <a:pt x="6749707" y="115615"/>
                  <a:pt x="6717123" y="95250"/>
                </a:cubicBezTo>
                <a:cubicBezTo>
                  <a:pt x="6671173" y="66531"/>
                  <a:pt x="6691694" y="84352"/>
                  <a:pt x="6650448" y="66675"/>
                </a:cubicBezTo>
                <a:cubicBezTo>
                  <a:pt x="6637397" y="61082"/>
                  <a:pt x="6625643" y="52611"/>
                  <a:pt x="6612348" y="47625"/>
                </a:cubicBezTo>
                <a:cubicBezTo>
                  <a:pt x="6600091" y="43028"/>
                  <a:pt x="6586667" y="42240"/>
                  <a:pt x="6574248" y="38100"/>
                </a:cubicBezTo>
                <a:cubicBezTo>
                  <a:pt x="6558028" y="32693"/>
                  <a:pt x="6543000" y="23963"/>
                  <a:pt x="6526623" y="19050"/>
                </a:cubicBezTo>
                <a:cubicBezTo>
                  <a:pt x="6511116" y="14398"/>
                  <a:pt x="6494802" y="13037"/>
                  <a:pt x="6478998" y="9525"/>
                </a:cubicBezTo>
                <a:cubicBezTo>
                  <a:pt x="6466219" y="6685"/>
                  <a:pt x="6453598" y="3175"/>
                  <a:pt x="6440898" y="0"/>
                </a:cubicBezTo>
                <a:lnTo>
                  <a:pt x="5783673" y="9525"/>
                </a:lnTo>
                <a:cubicBezTo>
                  <a:pt x="5758084" y="10190"/>
                  <a:pt x="5732914" y="16223"/>
                  <a:pt x="5707473" y="19050"/>
                </a:cubicBezTo>
                <a:cubicBezTo>
                  <a:pt x="5647186" y="25749"/>
                  <a:pt x="5585978" y="26204"/>
                  <a:pt x="5526498" y="38100"/>
                </a:cubicBezTo>
                <a:cubicBezTo>
                  <a:pt x="5510623" y="41275"/>
                  <a:pt x="5494900" y="45335"/>
                  <a:pt x="5478873" y="47625"/>
                </a:cubicBezTo>
                <a:cubicBezTo>
                  <a:pt x="5450411" y="51691"/>
                  <a:pt x="5421702" y="53791"/>
                  <a:pt x="5393148" y="57150"/>
                </a:cubicBezTo>
                <a:lnTo>
                  <a:pt x="5316948" y="66675"/>
                </a:lnTo>
                <a:cubicBezTo>
                  <a:pt x="5294694" y="69642"/>
                  <a:pt x="5272288" y="71797"/>
                  <a:pt x="5250273" y="76200"/>
                </a:cubicBezTo>
                <a:cubicBezTo>
                  <a:pt x="5224600" y="81335"/>
                  <a:pt x="5200053" y="92003"/>
                  <a:pt x="5174073" y="95250"/>
                </a:cubicBezTo>
                <a:cubicBezTo>
                  <a:pt x="5148673" y="98425"/>
                  <a:pt x="5123122" y="100567"/>
                  <a:pt x="5097873" y="104775"/>
                </a:cubicBezTo>
                <a:cubicBezTo>
                  <a:pt x="5084960" y="106927"/>
                  <a:pt x="5072712" y="112309"/>
                  <a:pt x="5059773" y="114300"/>
                </a:cubicBezTo>
                <a:cubicBezTo>
                  <a:pt x="5031356" y="118672"/>
                  <a:pt x="5002623" y="120650"/>
                  <a:pt x="4974048" y="123825"/>
                </a:cubicBezTo>
                <a:cubicBezTo>
                  <a:pt x="4961348" y="127000"/>
                  <a:pt x="4948907" y="131499"/>
                  <a:pt x="4935948" y="133350"/>
                </a:cubicBezTo>
                <a:cubicBezTo>
                  <a:pt x="4904360" y="137863"/>
                  <a:pt x="4872431" y="139535"/>
                  <a:pt x="4840698" y="142875"/>
                </a:cubicBezTo>
                <a:lnTo>
                  <a:pt x="4754973" y="152400"/>
                </a:lnTo>
                <a:cubicBezTo>
                  <a:pt x="4630542" y="183508"/>
                  <a:pt x="4723880" y="164321"/>
                  <a:pt x="4573998" y="180975"/>
                </a:cubicBezTo>
                <a:cubicBezTo>
                  <a:pt x="4551685" y="183454"/>
                  <a:pt x="4529712" y="188842"/>
                  <a:pt x="4507323" y="190500"/>
                </a:cubicBezTo>
                <a:cubicBezTo>
                  <a:pt x="4443917" y="195197"/>
                  <a:pt x="4380286" y="196179"/>
                  <a:pt x="4316823" y="200025"/>
                </a:cubicBezTo>
                <a:cubicBezTo>
                  <a:pt x="4275502" y="202529"/>
                  <a:pt x="4234273" y="206375"/>
                  <a:pt x="4192998" y="209550"/>
                </a:cubicBezTo>
                <a:lnTo>
                  <a:pt x="3269073" y="200025"/>
                </a:lnTo>
                <a:cubicBezTo>
                  <a:pt x="3056157" y="196354"/>
                  <a:pt x="3146471" y="191501"/>
                  <a:pt x="2983323" y="180975"/>
                </a:cubicBezTo>
                <a:cubicBezTo>
                  <a:pt x="2919876" y="176882"/>
                  <a:pt x="2856323" y="174625"/>
                  <a:pt x="2792823" y="171450"/>
                </a:cubicBezTo>
                <a:cubicBezTo>
                  <a:pt x="2678848" y="152454"/>
                  <a:pt x="2622463" y="140698"/>
                  <a:pt x="2497548" y="133350"/>
                </a:cubicBezTo>
                <a:cubicBezTo>
                  <a:pt x="2291137" y="121208"/>
                  <a:pt x="2389554" y="127677"/>
                  <a:pt x="2202273" y="114300"/>
                </a:cubicBezTo>
                <a:cubicBezTo>
                  <a:pt x="2089325" y="86063"/>
                  <a:pt x="2268143" y="129379"/>
                  <a:pt x="2097498" y="95250"/>
                </a:cubicBezTo>
                <a:cubicBezTo>
                  <a:pt x="2087653" y="93281"/>
                  <a:pt x="2078724" y="87903"/>
                  <a:pt x="2068923" y="85725"/>
                </a:cubicBezTo>
                <a:cubicBezTo>
                  <a:pt x="2050070" y="81535"/>
                  <a:pt x="2030711" y="79988"/>
                  <a:pt x="2011773" y="76200"/>
                </a:cubicBezTo>
                <a:cubicBezTo>
                  <a:pt x="1998936" y="73633"/>
                  <a:pt x="1986510" y="69242"/>
                  <a:pt x="1973673" y="66675"/>
                </a:cubicBezTo>
                <a:cubicBezTo>
                  <a:pt x="1954735" y="62887"/>
                  <a:pt x="1935461" y="60938"/>
                  <a:pt x="1916523" y="57150"/>
                </a:cubicBezTo>
                <a:cubicBezTo>
                  <a:pt x="1880535" y="49952"/>
                  <a:pt x="1857720" y="40724"/>
                  <a:pt x="1821273" y="28575"/>
                </a:cubicBezTo>
                <a:cubicBezTo>
                  <a:pt x="1811748" y="25400"/>
                  <a:pt x="1802438" y="21485"/>
                  <a:pt x="1792698" y="19050"/>
                </a:cubicBezTo>
                <a:lnTo>
                  <a:pt x="1754598" y="9525"/>
                </a:lnTo>
                <a:cubicBezTo>
                  <a:pt x="1694273" y="12700"/>
                  <a:pt x="1633839" y="14233"/>
                  <a:pt x="1573623" y="19050"/>
                </a:cubicBezTo>
                <a:cubicBezTo>
                  <a:pt x="1554372" y="20590"/>
                  <a:pt x="1535561" y="25638"/>
                  <a:pt x="1516473" y="28575"/>
                </a:cubicBezTo>
                <a:cubicBezTo>
                  <a:pt x="1494283" y="31989"/>
                  <a:pt x="1472023" y="34925"/>
                  <a:pt x="1449798" y="38100"/>
                </a:cubicBezTo>
                <a:cubicBezTo>
                  <a:pt x="1440273" y="41275"/>
                  <a:pt x="1429063" y="41353"/>
                  <a:pt x="1421223" y="47625"/>
                </a:cubicBezTo>
                <a:cubicBezTo>
                  <a:pt x="1411645" y="55288"/>
                  <a:pt x="1421223" y="55563"/>
                  <a:pt x="1421223" y="57150"/>
                </a:cubicBezTo>
                <a:close/>
              </a:path>
            </a:pathLst>
          </a:custGeom>
          <a:solidFill>
            <a:srgbClr val="FFFFCC"/>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47800" y="3124200"/>
            <a:ext cx="6934200" cy="3323987"/>
          </a:xfrm>
          <a:prstGeom prst="rect">
            <a:avLst/>
          </a:prstGeom>
          <a:noFill/>
        </p:spPr>
        <p:txBody>
          <a:bodyPr wrap="square" rtlCol="0">
            <a:spAutoFit/>
          </a:bodyPr>
          <a:lstStyle/>
          <a:p>
            <a:pPr>
              <a:lnSpc>
                <a:spcPct val="150000"/>
              </a:lnSpc>
            </a:pPr>
            <a:r>
              <a:rPr lang="en-US" sz="2800" b="1" baseline="30000" dirty="0">
                <a:latin typeface="Open Sans" pitchFamily="34" charset="0"/>
                <a:ea typeface="Open Sans" pitchFamily="34" charset="0"/>
                <a:cs typeface="Open Sans" pitchFamily="34" charset="0"/>
              </a:rPr>
              <a:t>16 </a:t>
            </a:r>
            <a:r>
              <a:rPr lang="en-US" sz="2800" dirty="0">
                <a:latin typeface="Open Sans" pitchFamily="34" charset="0"/>
                <a:ea typeface="Open Sans" pitchFamily="34" charset="0"/>
                <a:cs typeface="Open Sans" pitchFamily="34" charset="0"/>
              </a:rPr>
              <a:t>Let the word of Christ dwell in you richly, teaching and admonishing one another in all wisdom, singing psalms and hymns and spiritual songs, with thankfulness in your hearts to God.</a:t>
            </a:r>
          </a:p>
        </p:txBody>
      </p:sp>
      <p:sp>
        <p:nvSpPr>
          <p:cNvPr id="9" name="Freeform 8"/>
          <p:cNvSpPr/>
          <p:nvPr/>
        </p:nvSpPr>
        <p:spPr>
          <a:xfrm>
            <a:off x="6019800" y="5715000"/>
            <a:ext cx="1447800" cy="762000"/>
          </a:xfrm>
          <a:custGeom>
            <a:avLst/>
            <a:gdLst>
              <a:gd name="connsiteX0" fmla="*/ 971915 w 1677971"/>
              <a:gd name="connsiteY0" fmla="*/ 69448 h 868101"/>
              <a:gd name="connsiteX1" fmla="*/ 856168 w 1677971"/>
              <a:gd name="connsiteY1" fmla="*/ 46299 h 868101"/>
              <a:gd name="connsiteX2" fmla="*/ 798295 w 1677971"/>
              <a:gd name="connsiteY2" fmla="*/ 34724 h 868101"/>
              <a:gd name="connsiteX3" fmla="*/ 300583 w 1677971"/>
              <a:gd name="connsiteY3" fmla="*/ 46299 h 868101"/>
              <a:gd name="connsiteX4" fmla="*/ 207986 w 1677971"/>
              <a:gd name="connsiteY4" fmla="*/ 57874 h 868101"/>
              <a:gd name="connsiteX5" fmla="*/ 150112 w 1677971"/>
              <a:gd name="connsiteY5" fmla="*/ 104172 h 868101"/>
              <a:gd name="connsiteX6" fmla="*/ 115388 w 1677971"/>
              <a:gd name="connsiteY6" fmla="*/ 127322 h 868101"/>
              <a:gd name="connsiteX7" fmla="*/ 45940 w 1677971"/>
              <a:gd name="connsiteY7" fmla="*/ 243069 h 868101"/>
              <a:gd name="connsiteX8" fmla="*/ 22791 w 1677971"/>
              <a:gd name="connsiteY8" fmla="*/ 277793 h 868101"/>
              <a:gd name="connsiteX9" fmla="*/ 22791 w 1677971"/>
              <a:gd name="connsiteY9" fmla="*/ 486137 h 868101"/>
              <a:gd name="connsiteX10" fmla="*/ 45940 w 1677971"/>
              <a:gd name="connsiteY10" fmla="*/ 520861 h 868101"/>
              <a:gd name="connsiteX11" fmla="*/ 80664 w 1677971"/>
              <a:gd name="connsiteY11" fmla="*/ 567160 h 868101"/>
              <a:gd name="connsiteX12" fmla="*/ 103814 w 1677971"/>
              <a:gd name="connsiteY12" fmla="*/ 601884 h 868101"/>
              <a:gd name="connsiteX13" fmla="*/ 161687 w 1677971"/>
              <a:gd name="connsiteY13" fmla="*/ 648182 h 868101"/>
              <a:gd name="connsiteX14" fmla="*/ 231135 w 1677971"/>
              <a:gd name="connsiteY14" fmla="*/ 694481 h 868101"/>
              <a:gd name="connsiteX15" fmla="*/ 277434 w 1677971"/>
              <a:gd name="connsiteY15" fmla="*/ 729205 h 868101"/>
              <a:gd name="connsiteX16" fmla="*/ 312158 w 1677971"/>
              <a:gd name="connsiteY16" fmla="*/ 740780 h 868101"/>
              <a:gd name="connsiteX17" fmla="*/ 346882 w 1677971"/>
              <a:gd name="connsiteY17" fmla="*/ 763929 h 868101"/>
              <a:gd name="connsiteX18" fmla="*/ 416330 w 1677971"/>
              <a:gd name="connsiteY18" fmla="*/ 787079 h 868101"/>
              <a:gd name="connsiteX19" fmla="*/ 451054 w 1677971"/>
              <a:gd name="connsiteY19" fmla="*/ 810228 h 868101"/>
              <a:gd name="connsiteX20" fmla="*/ 497353 w 1677971"/>
              <a:gd name="connsiteY20" fmla="*/ 821803 h 868101"/>
              <a:gd name="connsiteX21" fmla="*/ 532077 w 1677971"/>
              <a:gd name="connsiteY21" fmla="*/ 833377 h 868101"/>
              <a:gd name="connsiteX22" fmla="*/ 601525 w 1677971"/>
              <a:gd name="connsiteY22" fmla="*/ 844952 h 868101"/>
              <a:gd name="connsiteX23" fmla="*/ 798295 w 1677971"/>
              <a:gd name="connsiteY23" fmla="*/ 868101 h 868101"/>
              <a:gd name="connsiteX24" fmla="*/ 1238133 w 1677971"/>
              <a:gd name="connsiteY24" fmla="*/ 856527 h 868101"/>
              <a:gd name="connsiteX25" fmla="*/ 1353879 w 1677971"/>
              <a:gd name="connsiteY25" fmla="*/ 833377 h 868101"/>
              <a:gd name="connsiteX26" fmla="*/ 1446477 w 1677971"/>
              <a:gd name="connsiteY26" fmla="*/ 810228 h 868101"/>
              <a:gd name="connsiteX27" fmla="*/ 1515925 w 1677971"/>
              <a:gd name="connsiteY27" fmla="*/ 763929 h 868101"/>
              <a:gd name="connsiteX28" fmla="*/ 1596948 w 1677971"/>
              <a:gd name="connsiteY28" fmla="*/ 706056 h 868101"/>
              <a:gd name="connsiteX29" fmla="*/ 1666396 w 1677971"/>
              <a:gd name="connsiteY29" fmla="*/ 567160 h 868101"/>
              <a:gd name="connsiteX30" fmla="*/ 1677971 w 1677971"/>
              <a:gd name="connsiteY30" fmla="*/ 532436 h 868101"/>
              <a:gd name="connsiteX31" fmla="*/ 1654821 w 1677971"/>
              <a:gd name="connsiteY31" fmla="*/ 347241 h 868101"/>
              <a:gd name="connsiteX32" fmla="*/ 1631672 w 1677971"/>
              <a:gd name="connsiteY32" fmla="*/ 300942 h 868101"/>
              <a:gd name="connsiteX33" fmla="*/ 1596948 w 1677971"/>
              <a:gd name="connsiteY33" fmla="*/ 231494 h 868101"/>
              <a:gd name="connsiteX34" fmla="*/ 1562224 w 1677971"/>
              <a:gd name="connsiteY34" fmla="*/ 196770 h 868101"/>
              <a:gd name="connsiteX35" fmla="*/ 1492776 w 1677971"/>
              <a:gd name="connsiteY35" fmla="*/ 115747 h 868101"/>
              <a:gd name="connsiteX36" fmla="*/ 1423328 w 1677971"/>
              <a:gd name="connsiteY36" fmla="*/ 69448 h 868101"/>
              <a:gd name="connsiteX37" fmla="*/ 1377029 w 1677971"/>
              <a:gd name="connsiteY37" fmla="*/ 57874 h 868101"/>
              <a:gd name="connsiteX38" fmla="*/ 1307581 w 1677971"/>
              <a:gd name="connsiteY38" fmla="*/ 34724 h 868101"/>
              <a:gd name="connsiteX39" fmla="*/ 1145535 w 1677971"/>
              <a:gd name="connsiteY39" fmla="*/ 0 h 868101"/>
              <a:gd name="connsiteX40" fmla="*/ 856168 w 1677971"/>
              <a:gd name="connsiteY40" fmla="*/ 11575 h 868101"/>
              <a:gd name="connsiteX41" fmla="*/ 763571 w 1677971"/>
              <a:gd name="connsiteY41" fmla="*/ 23150 h 868101"/>
              <a:gd name="connsiteX42" fmla="*/ 694122 w 1677971"/>
              <a:gd name="connsiteY42" fmla="*/ 34724 h 868101"/>
              <a:gd name="connsiteX43" fmla="*/ 578376 w 1677971"/>
              <a:gd name="connsiteY43" fmla="*/ 34724 h 86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77971" h="868101">
                <a:moveTo>
                  <a:pt x="971915" y="69448"/>
                </a:moveTo>
                <a:lnTo>
                  <a:pt x="856168" y="46299"/>
                </a:lnTo>
                <a:lnTo>
                  <a:pt x="798295" y="34724"/>
                </a:lnTo>
                <a:lnTo>
                  <a:pt x="300583" y="46299"/>
                </a:lnTo>
                <a:cubicBezTo>
                  <a:pt x="269501" y="47518"/>
                  <a:pt x="237996" y="49689"/>
                  <a:pt x="207986" y="57874"/>
                </a:cubicBezTo>
                <a:cubicBezTo>
                  <a:pt x="180962" y="65244"/>
                  <a:pt x="169935" y="88313"/>
                  <a:pt x="150112" y="104172"/>
                </a:cubicBezTo>
                <a:cubicBezTo>
                  <a:pt x="139249" y="112862"/>
                  <a:pt x="126963" y="119605"/>
                  <a:pt x="115388" y="127322"/>
                </a:cubicBezTo>
                <a:cubicBezTo>
                  <a:pt x="79796" y="198506"/>
                  <a:pt x="101810" y="159263"/>
                  <a:pt x="45940" y="243069"/>
                </a:cubicBezTo>
                <a:lnTo>
                  <a:pt x="22791" y="277793"/>
                </a:lnTo>
                <a:cubicBezTo>
                  <a:pt x="5146" y="366014"/>
                  <a:pt x="0" y="364585"/>
                  <a:pt x="22791" y="486137"/>
                </a:cubicBezTo>
                <a:cubicBezTo>
                  <a:pt x="25355" y="499810"/>
                  <a:pt x="37854" y="509541"/>
                  <a:pt x="45940" y="520861"/>
                </a:cubicBezTo>
                <a:cubicBezTo>
                  <a:pt x="57153" y="536559"/>
                  <a:pt x="69451" y="551462"/>
                  <a:pt x="80664" y="567160"/>
                </a:cubicBezTo>
                <a:cubicBezTo>
                  <a:pt x="88750" y="578480"/>
                  <a:pt x="93977" y="592047"/>
                  <a:pt x="103814" y="601884"/>
                </a:cubicBezTo>
                <a:cubicBezTo>
                  <a:pt x="121283" y="619353"/>
                  <a:pt x="141708" y="633652"/>
                  <a:pt x="161687" y="648182"/>
                </a:cubicBezTo>
                <a:cubicBezTo>
                  <a:pt x="184188" y="664546"/>
                  <a:pt x="208877" y="677788"/>
                  <a:pt x="231135" y="694481"/>
                </a:cubicBezTo>
                <a:cubicBezTo>
                  <a:pt x="246568" y="706056"/>
                  <a:pt x="260685" y="719634"/>
                  <a:pt x="277434" y="729205"/>
                </a:cubicBezTo>
                <a:cubicBezTo>
                  <a:pt x="288027" y="735258"/>
                  <a:pt x="301245" y="735324"/>
                  <a:pt x="312158" y="740780"/>
                </a:cubicBezTo>
                <a:cubicBezTo>
                  <a:pt x="324600" y="747001"/>
                  <a:pt x="334170" y="758279"/>
                  <a:pt x="346882" y="763929"/>
                </a:cubicBezTo>
                <a:cubicBezTo>
                  <a:pt x="369180" y="773839"/>
                  <a:pt x="396027" y="773544"/>
                  <a:pt x="416330" y="787079"/>
                </a:cubicBezTo>
                <a:cubicBezTo>
                  <a:pt x="427905" y="794795"/>
                  <a:pt x="438268" y="804748"/>
                  <a:pt x="451054" y="810228"/>
                </a:cubicBezTo>
                <a:cubicBezTo>
                  <a:pt x="465676" y="816494"/>
                  <a:pt x="482057" y="817433"/>
                  <a:pt x="497353" y="821803"/>
                </a:cubicBezTo>
                <a:cubicBezTo>
                  <a:pt x="509084" y="825155"/>
                  <a:pt x="520167" y="830730"/>
                  <a:pt x="532077" y="833377"/>
                </a:cubicBezTo>
                <a:cubicBezTo>
                  <a:pt x="554987" y="838468"/>
                  <a:pt x="578329" y="841383"/>
                  <a:pt x="601525" y="844952"/>
                </a:cubicBezTo>
                <a:cubicBezTo>
                  <a:pt x="696567" y="859574"/>
                  <a:pt x="690032" y="857275"/>
                  <a:pt x="798295" y="868101"/>
                </a:cubicBezTo>
                <a:lnTo>
                  <a:pt x="1238133" y="856527"/>
                </a:lnTo>
                <a:cubicBezTo>
                  <a:pt x="1327080" y="852574"/>
                  <a:pt x="1295131" y="849399"/>
                  <a:pt x="1353879" y="833377"/>
                </a:cubicBezTo>
                <a:cubicBezTo>
                  <a:pt x="1384574" y="825006"/>
                  <a:pt x="1446477" y="810228"/>
                  <a:pt x="1446477" y="810228"/>
                </a:cubicBezTo>
                <a:cubicBezTo>
                  <a:pt x="1469626" y="794795"/>
                  <a:pt x="1493667" y="780622"/>
                  <a:pt x="1515925" y="763929"/>
                </a:cubicBezTo>
                <a:cubicBezTo>
                  <a:pt x="1573353" y="720858"/>
                  <a:pt x="1546173" y="739906"/>
                  <a:pt x="1596948" y="706056"/>
                </a:cubicBezTo>
                <a:cubicBezTo>
                  <a:pt x="1656784" y="616303"/>
                  <a:pt x="1634448" y="663004"/>
                  <a:pt x="1666396" y="567160"/>
                </a:cubicBezTo>
                <a:lnTo>
                  <a:pt x="1677971" y="532436"/>
                </a:lnTo>
                <a:cubicBezTo>
                  <a:pt x="1674605" y="492043"/>
                  <a:pt x="1674401" y="399455"/>
                  <a:pt x="1654821" y="347241"/>
                </a:cubicBezTo>
                <a:cubicBezTo>
                  <a:pt x="1648763" y="331085"/>
                  <a:pt x="1638469" y="316801"/>
                  <a:pt x="1631672" y="300942"/>
                </a:cubicBezTo>
                <a:cubicBezTo>
                  <a:pt x="1613249" y="257954"/>
                  <a:pt x="1629657" y="270745"/>
                  <a:pt x="1596948" y="231494"/>
                </a:cubicBezTo>
                <a:cubicBezTo>
                  <a:pt x="1586469" y="218919"/>
                  <a:pt x="1572877" y="209198"/>
                  <a:pt x="1562224" y="196770"/>
                </a:cubicBezTo>
                <a:cubicBezTo>
                  <a:pt x="1531157" y="160526"/>
                  <a:pt x="1529704" y="144469"/>
                  <a:pt x="1492776" y="115747"/>
                </a:cubicBezTo>
                <a:cubicBezTo>
                  <a:pt x="1470815" y="98666"/>
                  <a:pt x="1450320" y="76195"/>
                  <a:pt x="1423328" y="69448"/>
                </a:cubicBezTo>
                <a:cubicBezTo>
                  <a:pt x="1407895" y="65590"/>
                  <a:pt x="1392266" y="62445"/>
                  <a:pt x="1377029" y="57874"/>
                </a:cubicBezTo>
                <a:cubicBezTo>
                  <a:pt x="1353656" y="50862"/>
                  <a:pt x="1331254" y="40642"/>
                  <a:pt x="1307581" y="34724"/>
                </a:cubicBezTo>
                <a:cubicBezTo>
                  <a:pt x="1192215" y="5883"/>
                  <a:pt x="1246366" y="16806"/>
                  <a:pt x="1145535" y="0"/>
                </a:cubicBezTo>
                <a:cubicBezTo>
                  <a:pt x="1049079" y="3858"/>
                  <a:pt x="952524" y="5735"/>
                  <a:pt x="856168" y="11575"/>
                </a:cubicBezTo>
                <a:cubicBezTo>
                  <a:pt x="825119" y="13457"/>
                  <a:pt x="794364" y="18751"/>
                  <a:pt x="763571" y="23150"/>
                </a:cubicBezTo>
                <a:cubicBezTo>
                  <a:pt x="740338" y="26469"/>
                  <a:pt x="717545" y="33260"/>
                  <a:pt x="694122" y="34724"/>
                </a:cubicBezTo>
                <a:cubicBezTo>
                  <a:pt x="655615" y="37131"/>
                  <a:pt x="616958" y="34724"/>
                  <a:pt x="578376" y="34724"/>
                </a:cubicBez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1524000" y="6248400"/>
            <a:ext cx="2152891" cy="11575"/>
          </a:xfrm>
          <a:custGeom>
            <a:avLst/>
            <a:gdLst>
              <a:gd name="connsiteX0" fmla="*/ 0 w 2152891"/>
              <a:gd name="connsiteY0" fmla="*/ 11575 h 11575"/>
              <a:gd name="connsiteX1" fmla="*/ 2152891 w 2152891"/>
              <a:gd name="connsiteY1" fmla="*/ 0 h 11575"/>
            </a:gdLst>
            <a:ahLst/>
            <a:cxnLst>
              <a:cxn ang="0">
                <a:pos x="connsiteX0" y="connsiteY0"/>
              </a:cxn>
              <a:cxn ang="0">
                <a:pos x="connsiteX1" y="connsiteY1"/>
              </a:cxn>
            </a:cxnLst>
            <a:rect l="l" t="t" r="r" b="b"/>
            <a:pathLst>
              <a:path w="2152891" h="11575">
                <a:moveTo>
                  <a:pt x="0" y="11575"/>
                </a:moveTo>
                <a:lnTo>
                  <a:pt x="2152891" y="0"/>
                </a:ln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4953000" y="6248400"/>
            <a:ext cx="1066800" cy="45719"/>
          </a:xfrm>
          <a:custGeom>
            <a:avLst/>
            <a:gdLst>
              <a:gd name="connsiteX0" fmla="*/ 0 w 2152891"/>
              <a:gd name="connsiteY0" fmla="*/ 11575 h 11575"/>
              <a:gd name="connsiteX1" fmla="*/ 2152891 w 2152891"/>
              <a:gd name="connsiteY1" fmla="*/ 0 h 11575"/>
            </a:gdLst>
            <a:ahLst/>
            <a:cxnLst>
              <a:cxn ang="0">
                <a:pos x="connsiteX0" y="connsiteY0"/>
              </a:cxn>
              <a:cxn ang="0">
                <a:pos x="connsiteX1" y="connsiteY1"/>
              </a:cxn>
            </a:cxnLst>
            <a:rect l="l" t="t" r="r" b="b"/>
            <a:pathLst>
              <a:path w="2152891" h="11575">
                <a:moveTo>
                  <a:pt x="0" y="11575"/>
                </a:moveTo>
                <a:lnTo>
                  <a:pt x="2152891" y="0"/>
                </a:lnTo>
              </a:path>
            </a:pathLst>
          </a:cu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663142" y="5674025"/>
            <a:ext cx="2835797" cy="251725"/>
          </a:xfrm>
          <a:custGeom>
            <a:avLst/>
            <a:gdLst>
              <a:gd name="connsiteX0" fmla="*/ 0 w 2835797"/>
              <a:gd name="connsiteY0" fmla="*/ 192410 h 251725"/>
              <a:gd name="connsiteX1" fmla="*/ 34724 w 2835797"/>
              <a:gd name="connsiteY1" fmla="*/ 180836 h 251725"/>
              <a:gd name="connsiteX2" fmla="*/ 69448 w 2835797"/>
              <a:gd name="connsiteY2" fmla="*/ 157686 h 251725"/>
              <a:gd name="connsiteX3" fmla="*/ 115747 w 2835797"/>
              <a:gd name="connsiteY3" fmla="*/ 146112 h 251725"/>
              <a:gd name="connsiteX4" fmla="*/ 150471 w 2835797"/>
              <a:gd name="connsiteY4" fmla="*/ 122962 h 251725"/>
              <a:gd name="connsiteX5" fmla="*/ 185195 w 2835797"/>
              <a:gd name="connsiteY5" fmla="*/ 111388 h 251725"/>
              <a:gd name="connsiteX6" fmla="*/ 208344 w 2835797"/>
              <a:gd name="connsiteY6" fmla="*/ 88238 h 251725"/>
              <a:gd name="connsiteX7" fmla="*/ 324091 w 2835797"/>
              <a:gd name="connsiteY7" fmla="*/ 53514 h 251725"/>
              <a:gd name="connsiteX8" fmla="*/ 393539 w 2835797"/>
              <a:gd name="connsiteY8" fmla="*/ 30365 h 251725"/>
              <a:gd name="connsiteX9" fmla="*/ 497711 w 2835797"/>
              <a:gd name="connsiteY9" fmla="*/ 7216 h 251725"/>
              <a:gd name="connsiteX10" fmla="*/ 810228 w 2835797"/>
              <a:gd name="connsiteY10" fmla="*/ 18790 h 251725"/>
              <a:gd name="connsiteX11" fmla="*/ 868101 w 2835797"/>
              <a:gd name="connsiteY11" fmla="*/ 30365 h 251725"/>
              <a:gd name="connsiteX12" fmla="*/ 937549 w 2835797"/>
              <a:gd name="connsiteY12" fmla="*/ 53514 h 251725"/>
              <a:gd name="connsiteX13" fmla="*/ 1006997 w 2835797"/>
              <a:gd name="connsiteY13" fmla="*/ 99813 h 251725"/>
              <a:gd name="connsiteX14" fmla="*/ 1041721 w 2835797"/>
              <a:gd name="connsiteY14" fmla="*/ 122962 h 251725"/>
              <a:gd name="connsiteX15" fmla="*/ 1365812 w 2835797"/>
              <a:gd name="connsiteY15" fmla="*/ 88238 h 251725"/>
              <a:gd name="connsiteX16" fmla="*/ 1435261 w 2835797"/>
              <a:gd name="connsiteY16" fmla="*/ 65089 h 251725"/>
              <a:gd name="connsiteX17" fmla="*/ 1469985 w 2835797"/>
              <a:gd name="connsiteY17" fmla="*/ 41940 h 251725"/>
              <a:gd name="connsiteX18" fmla="*/ 1539433 w 2835797"/>
              <a:gd name="connsiteY18" fmla="*/ 18790 h 251725"/>
              <a:gd name="connsiteX19" fmla="*/ 1794076 w 2835797"/>
              <a:gd name="connsiteY19" fmla="*/ 30365 h 251725"/>
              <a:gd name="connsiteX20" fmla="*/ 1875099 w 2835797"/>
              <a:gd name="connsiteY20" fmla="*/ 53514 h 251725"/>
              <a:gd name="connsiteX21" fmla="*/ 2002420 w 2835797"/>
              <a:gd name="connsiteY21" fmla="*/ 76664 h 251725"/>
              <a:gd name="connsiteX22" fmla="*/ 2037144 w 2835797"/>
              <a:gd name="connsiteY22" fmla="*/ 88238 h 251725"/>
              <a:gd name="connsiteX23" fmla="*/ 2106592 w 2835797"/>
              <a:gd name="connsiteY23" fmla="*/ 99813 h 251725"/>
              <a:gd name="connsiteX24" fmla="*/ 2152891 w 2835797"/>
              <a:gd name="connsiteY24" fmla="*/ 111388 h 251725"/>
              <a:gd name="connsiteX25" fmla="*/ 2349661 w 2835797"/>
              <a:gd name="connsiteY25" fmla="*/ 99813 h 251725"/>
              <a:gd name="connsiteX26" fmla="*/ 2465407 w 2835797"/>
              <a:gd name="connsiteY26" fmla="*/ 76664 h 251725"/>
              <a:gd name="connsiteX27" fmla="*/ 2581154 w 2835797"/>
              <a:gd name="connsiteY27" fmla="*/ 53514 h 251725"/>
              <a:gd name="connsiteX28" fmla="*/ 2650602 w 2835797"/>
              <a:gd name="connsiteY28" fmla="*/ 65089 h 251725"/>
              <a:gd name="connsiteX29" fmla="*/ 2708476 w 2835797"/>
              <a:gd name="connsiteY29" fmla="*/ 111388 h 251725"/>
              <a:gd name="connsiteX30" fmla="*/ 2743200 w 2835797"/>
              <a:gd name="connsiteY30" fmla="*/ 134537 h 251725"/>
              <a:gd name="connsiteX31" fmla="*/ 2766349 w 2835797"/>
              <a:gd name="connsiteY31" fmla="*/ 169261 h 251725"/>
              <a:gd name="connsiteX32" fmla="*/ 2812648 w 2835797"/>
              <a:gd name="connsiteY32" fmla="*/ 227134 h 251725"/>
              <a:gd name="connsiteX33" fmla="*/ 2824223 w 2835797"/>
              <a:gd name="connsiteY33" fmla="*/ 30365 h 251725"/>
              <a:gd name="connsiteX34" fmla="*/ 2835797 w 2835797"/>
              <a:gd name="connsiteY34" fmla="*/ 122962 h 251725"/>
              <a:gd name="connsiteX35" fmla="*/ 2824223 w 2835797"/>
              <a:gd name="connsiteY35" fmla="*/ 250284 h 251725"/>
              <a:gd name="connsiteX36" fmla="*/ 2708476 w 2835797"/>
              <a:gd name="connsiteY36" fmla="*/ 215560 h 251725"/>
              <a:gd name="connsiteX37" fmla="*/ 2627453 w 2835797"/>
              <a:gd name="connsiteY37" fmla="*/ 215560 h 25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835797" h="251725">
                <a:moveTo>
                  <a:pt x="0" y="192410"/>
                </a:moveTo>
                <a:cubicBezTo>
                  <a:pt x="11575" y="188552"/>
                  <a:pt x="23811" y="186292"/>
                  <a:pt x="34724" y="180836"/>
                </a:cubicBezTo>
                <a:cubicBezTo>
                  <a:pt x="47167" y="174615"/>
                  <a:pt x="56662" y="163166"/>
                  <a:pt x="69448" y="157686"/>
                </a:cubicBezTo>
                <a:cubicBezTo>
                  <a:pt x="84070" y="151420"/>
                  <a:pt x="100314" y="149970"/>
                  <a:pt x="115747" y="146112"/>
                </a:cubicBezTo>
                <a:cubicBezTo>
                  <a:pt x="127322" y="138395"/>
                  <a:pt x="138028" y="129183"/>
                  <a:pt x="150471" y="122962"/>
                </a:cubicBezTo>
                <a:cubicBezTo>
                  <a:pt x="161384" y="117506"/>
                  <a:pt x="174733" y="117665"/>
                  <a:pt x="185195" y="111388"/>
                </a:cubicBezTo>
                <a:cubicBezTo>
                  <a:pt x="194553" y="105773"/>
                  <a:pt x="198583" y="93118"/>
                  <a:pt x="208344" y="88238"/>
                </a:cubicBezTo>
                <a:cubicBezTo>
                  <a:pt x="249260" y="67780"/>
                  <a:pt x="282558" y="65974"/>
                  <a:pt x="324091" y="53514"/>
                </a:cubicBezTo>
                <a:cubicBezTo>
                  <a:pt x="347463" y="46502"/>
                  <a:pt x="369866" y="36283"/>
                  <a:pt x="393539" y="30365"/>
                </a:cubicBezTo>
                <a:cubicBezTo>
                  <a:pt x="458924" y="14019"/>
                  <a:pt x="424239" y="21910"/>
                  <a:pt x="497711" y="7216"/>
                </a:cubicBezTo>
                <a:cubicBezTo>
                  <a:pt x="601883" y="11074"/>
                  <a:pt x="706187" y="12288"/>
                  <a:pt x="810228" y="18790"/>
                </a:cubicBezTo>
                <a:cubicBezTo>
                  <a:pt x="829863" y="20017"/>
                  <a:pt x="849121" y="25189"/>
                  <a:pt x="868101" y="30365"/>
                </a:cubicBezTo>
                <a:cubicBezTo>
                  <a:pt x="891643" y="36785"/>
                  <a:pt x="937549" y="53514"/>
                  <a:pt x="937549" y="53514"/>
                </a:cubicBezTo>
                <a:lnTo>
                  <a:pt x="1006997" y="99813"/>
                </a:lnTo>
                <a:lnTo>
                  <a:pt x="1041721" y="122962"/>
                </a:lnTo>
                <a:cubicBezTo>
                  <a:pt x="1133279" y="117876"/>
                  <a:pt x="1270149" y="120125"/>
                  <a:pt x="1365812" y="88238"/>
                </a:cubicBezTo>
                <a:cubicBezTo>
                  <a:pt x="1388962" y="80522"/>
                  <a:pt x="1414957" y="78625"/>
                  <a:pt x="1435261" y="65089"/>
                </a:cubicBezTo>
                <a:cubicBezTo>
                  <a:pt x="1446836" y="57373"/>
                  <a:pt x="1457273" y="47590"/>
                  <a:pt x="1469985" y="41940"/>
                </a:cubicBezTo>
                <a:cubicBezTo>
                  <a:pt x="1492283" y="32030"/>
                  <a:pt x="1539433" y="18790"/>
                  <a:pt x="1539433" y="18790"/>
                </a:cubicBezTo>
                <a:cubicBezTo>
                  <a:pt x="1624314" y="22648"/>
                  <a:pt x="1709358" y="23848"/>
                  <a:pt x="1794076" y="30365"/>
                </a:cubicBezTo>
                <a:cubicBezTo>
                  <a:pt x="1818823" y="32269"/>
                  <a:pt x="1850891" y="46598"/>
                  <a:pt x="1875099" y="53514"/>
                </a:cubicBezTo>
                <a:cubicBezTo>
                  <a:pt x="1929680" y="69108"/>
                  <a:pt x="1936835" y="67295"/>
                  <a:pt x="2002420" y="76664"/>
                </a:cubicBezTo>
                <a:cubicBezTo>
                  <a:pt x="2013995" y="80522"/>
                  <a:pt x="2025234" y="85591"/>
                  <a:pt x="2037144" y="88238"/>
                </a:cubicBezTo>
                <a:cubicBezTo>
                  <a:pt x="2060054" y="93329"/>
                  <a:pt x="2083579" y="95210"/>
                  <a:pt x="2106592" y="99813"/>
                </a:cubicBezTo>
                <a:cubicBezTo>
                  <a:pt x="2122191" y="102933"/>
                  <a:pt x="2137458" y="107530"/>
                  <a:pt x="2152891" y="111388"/>
                </a:cubicBezTo>
                <a:cubicBezTo>
                  <a:pt x="2218481" y="107530"/>
                  <a:pt x="2284205" y="105505"/>
                  <a:pt x="2349661" y="99813"/>
                </a:cubicBezTo>
                <a:cubicBezTo>
                  <a:pt x="2419824" y="93712"/>
                  <a:pt x="2406492" y="88447"/>
                  <a:pt x="2465407" y="76664"/>
                </a:cubicBezTo>
                <a:cubicBezTo>
                  <a:pt x="2607287" y="48288"/>
                  <a:pt x="2473626" y="80397"/>
                  <a:pt x="2581154" y="53514"/>
                </a:cubicBezTo>
                <a:cubicBezTo>
                  <a:pt x="2604303" y="57372"/>
                  <a:pt x="2628338" y="57668"/>
                  <a:pt x="2650602" y="65089"/>
                </a:cubicBezTo>
                <a:cubicBezTo>
                  <a:pt x="2681139" y="75268"/>
                  <a:pt x="2685897" y="93325"/>
                  <a:pt x="2708476" y="111388"/>
                </a:cubicBezTo>
                <a:cubicBezTo>
                  <a:pt x="2719339" y="120078"/>
                  <a:pt x="2731625" y="126821"/>
                  <a:pt x="2743200" y="134537"/>
                </a:cubicBezTo>
                <a:cubicBezTo>
                  <a:pt x="2750916" y="146112"/>
                  <a:pt x="2757659" y="158398"/>
                  <a:pt x="2766349" y="169261"/>
                </a:cubicBezTo>
                <a:cubicBezTo>
                  <a:pt x="2832321" y="251725"/>
                  <a:pt x="2741398" y="120258"/>
                  <a:pt x="2812648" y="227134"/>
                </a:cubicBezTo>
                <a:cubicBezTo>
                  <a:pt x="2816506" y="161544"/>
                  <a:pt x="2809970" y="94504"/>
                  <a:pt x="2824223" y="30365"/>
                </a:cubicBezTo>
                <a:cubicBezTo>
                  <a:pt x="2830971" y="0"/>
                  <a:pt x="2835797" y="91856"/>
                  <a:pt x="2835797" y="122962"/>
                </a:cubicBezTo>
                <a:cubicBezTo>
                  <a:pt x="2835797" y="165578"/>
                  <a:pt x="2828081" y="207843"/>
                  <a:pt x="2824223" y="250284"/>
                </a:cubicBezTo>
                <a:cubicBezTo>
                  <a:pt x="2810116" y="245582"/>
                  <a:pt x="2732532" y="217747"/>
                  <a:pt x="2708476" y="215560"/>
                </a:cubicBezTo>
                <a:cubicBezTo>
                  <a:pt x="2681579" y="213115"/>
                  <a:pt x="2654461" y="215560"/>
                  <a:pt x="2627453" y="215560"/>
                </a:cubicBezTo>
              </a:path>
            </a:pathLst>
          </a:cu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0" y="1066800"/>
            <a:ext cx="9144000" cy="1938992"/>
          </a:xfrm>
          <a:prstGeom prst="rect">
            <a:avLst/>
          </a:prstGeom>
          <a:noFill/>
        </p:spPr>
        <p:txBody>
          <a:bodyPr wrap="square" rtlCol="0">
            <a:spAutoFit/>
          </a:bodyPr>
          <a:lstStyle/>
          <a:p>
            <a:pPr algn="ctr"/>
            <a:r>
              <a:rPr lang="en-US" sz="6000" dirty="0" smtClean="0">
                <a:solidFill>
                  <a:srgbClr val="FF0000"/>
                </a:solidFill>
                <a:effectLst>
                  <a:glow rad="101600">
                    <a:schemeClr val="bg1">
                      <a:alpha val="60000"/>
                    </a:schemeClr>
                  </a:glow>
                </a:effectLst>
                <a:latin typeface="Open Sans" pitchFamily="34" charset="0"/>
                <a:ea typeface="Open Sans" pitchFamily="34" charset="0"/>
                <a:cs typeface="Open Sans" pitchFamily="34" charset="0"/>
              </a:rPr>
              <a:t>Purpose #2:</a:t>
            </a:r>
            <a:endParaRPr lang="en-US" sz="6000" dirty="0" smtClean="0">
              <a:effectLst>
                <a:glow rad="101600">
                  <a:schemeClr val="bg1">
                    <a:alpha val="60000"/>
                  </a:schemeClr>
                </a:glow>
              </a:effectLst>
              <a:latin typeface="Open Sans" pitchFamily="34" charset="0"/>
              <a:ea typeface="Open Sans" pitchFamily="34" charset="0"/>
              <a:cs typeface="Open Sans" pitchFamily="34" charset="0"/>
            </a:endParaRPr>
          </a:p>
          <a:p>
            <a:pPr algn="ctr"/>
            <a:r>
              <a:rPr lang="en-US" sz="6000" dirty="0" smtClean="0">
                <a:effectLst>
                  <a:glow rad="101600">
                    <a:schemeClr val="bg1">
                      <a:alpha val="60000"/>
                    </a:schemeClr>
                  </a:glow>
                </a:effectLst>
                <a:latin typeface="Open Sans" pitchFamily="34" charset="0"/>
                <a:ea typeface="Open Sans" pitchFamily="34" charset="0"/>
                <a:cs typeface="Open Sans" pitchFamily="34" charset="0"/>
              </a:rPr>
              <a:t>Teaching One Another</a:t>
            </a:r>
            <a:endParaRPr lang="en-US" sz="6000" dirty="0">
              <a:effectLst>
                <a:glow rad="101600">
                  <a:schemeClr val="bg1">
                    <a:alpha val="60000"/>
                  </a:schemeClr>
                </a:glow>
              </a:effectLst>
              <a:latin typeface="Open Sans" pitchFamily="34" charset="0"/>
              <a:ea typeface="Open Sans" pitchFamily="34" charset="0"/>
              <a:cs typeface="Open Sans" pitchFamily="34" charset="0"/>
            </a:endParaRPr>
          </a:p>
        </p:txBody>
      </p:sp>
      <p:sp>
        <p:nvSpPr>
          <p:cNvPr id="12" name="Freeform 11"/>
          <p:cNvSpPr/>
          <p:nvPr/>
        </p:nvSpPr>
        <p:spPr>
          <a:xfrm>
            <a:off x="2514600" y="3886200"/>
            <a:ext cx="1524000" cy="609600"/>
          </a:xfrm>
          <a:custGeom>
            <a:avLst/>
            <a:gdLst>
              <a:gd name="connsiteX0" fmla="*/ 971915 w 1677971"/>
              <a:gd name="connsiteY0" fmla="*/ 69448 h 868101"/>
              <a:gd name="connsiteX1" fmla="*/ 856168 w 1677971"/>
              <a:gd name="connsiteY1" fmla="*/ 46299 h 868101"/>
              <a:gd name="connsiteX2" fmla="*/ 798295 w 1677971"/>
              <a:gd name="connsiteY2" fmla="*/ 34724 h 868101"/>
              <a:gd name="connsiteX3" fmla="*/ 300583 w 1677971"/>
              <a:gd name="connsiteY3" fmla="*/ 46299 h 868101"/>
              <a:gd name="connsiteX4" fmla="*/ 207986 w 1677971"/>
              <a:gd name="connsiteY4" fmla="*/ 57874 h 868101"/>
              <a:gd name="connsiteX5" fmla="*/ 150112 w 1677971"/>
              <a:gd name="connsiteY5" fmla="*/ 104172 h 868101"/>
              <a:gd name="connsiteX6" fmla="*/ 115388 w 1677971"/>
              <a:gd name="connsiteY6" fmla="*/ 127322 h 868101"/>
              <a:gd name="connsiteX7" fmla="*/ 45940 w 1677971"/>
              <a:gd name="connsiteY7" fmla="*/ 243069 h 868101"/>
              <a:gd name="connsiteX8" fmla="*/ 22791 w 1677971"/>
              <a:gd name="connsiteY8" fmla="*/ 277793 h 868101"/>
              <a:gd name="connsiteX9" fmla="*/ 22791 w 1677971"/>
              <a:gd name="connsiteY9" fmla="*/ 486137 h 868101"/>
              <a:gd name="connsiteX10" fmla="*/ 45940 w 1677971"/>
              <a:gd name="connsiteY10" fmla="*/ 520861 h 868101"/>
              <a:gd name="connsiteX11" fmla="*/ 80664 w 1677971"/>
              <a:gd name="connsiteY11" fmla="*/ 567160 h 868101"/>
              <a:gd name="connsiteX12" fmla="*/ 103814 w 1677971"/>
              <a:gd name="connsiteY12" fmla="*/ 601884 h 868101"/>
              <a:gd name="connsiteX13" fmla="*/ 161687 w 1677971"/>
              <a:gd name="connsiteY13" fmla="*/ 648182 h 868101"/>
              <a:gd name="connsiteX14" fmla="*/ 231135 w 1677971"/>
              <a:gd name="connsiteY14" fmla="*/ 694481 h 868101"/>
              <a:gd name="connsiteX15" fmla="*/ 277434 w 1677971"/>
              <a:gd name="connsiteY15" fmla="*/ 729205 h 868101"/>
              <a:gd name="connsiteX16" fmla="*/ 312158 w 1677971"/>
              <a:gd name="connsiteY16" fmla="*/ 740780 h 868101"/>
              <a:gd name="connsiteX17" fmla="*/ 346882 w 1677971"/>
              <a:gd name="connsiteY17" fmla="*/ 763929 h 868101"/>
              <a:gd name="connsiteX18" fmla="*/ 416330 w 1677971"/>
              <a:gd name="connsiteY18" fmla="*/ 787079 h 868101"/>
              <a:gd name="connsiteX19" fmla="*/ 451054 w 1677971"/>
              <a:gd name="connsiteY19" fmla="*/ 810228 h 868101"/>
              <a:gd name="connsiteX20" fmla="*/ 497353 w 1677971"/>
              <a:gd name="connsiteY20" fmla="*/ 821803 h 868101"/>
              <a:gd name="connsiteX21" fmla="*/ 532077 w 1677971"/>
              <a:gd name="connsiteY21" fmla="*/ 833377 h 868101"/>
              <a:gd name="connsiteX22" fmla="*/ 601525 w 1677971"/>
              <a:gd name="connsiteY22" fmla="*/ 844952 h 868101"/>
              <a:gd name="connsiteX23" fmla="*/ 798295 w 1677971"/>
              <a:gd name="connsiteY23" fmla="*/ 868101 h 868101"/>
              <a:gd name="connsiteX24" fmla="*/ 1238133 w 1677971"/>
              <a:gd name="connsiteY24" fmla="*/ 856527 h 868101"/>
              <a:gd name="connsiteX25" fmla="*/ 1353879 w 1677971"/>
              <a:gd name="connsiteY25" fmla="*/ 833377 h 868101"/>
              <a:gd name="connsiteX26" fmla="*/ 1446477 w 1677971"/>
              <a:gd name="connsiteY26" fmla="*/ 810228 h 868101"/>
              <a:gd name="connsiteX27" fmla="*/ 1515925 w 1677971"/>
              <a:gd name="connsiteY27" fmla="*/ 763929 h 868101"/>
              <a:gd name="connsiteX28" fmla="*/ 1596948 w 1677971"/>
              <a:gd name="connsiteY28" fmla="*/ 706056 h 868101"/>
              <a:gd name="connsiteX29" fmla="*/ 1666396 w 1677971"/>
              <a:gd name="connsiteY29" fmla="*/ 567160 h 868101"/>
              <a:gd name="connsiteX30" fmla="*/ 1677971 w 1677971"/>
              <a:gd name="connsiteY30" fmla="*/ 532436 h 868101"/>
              <a:gd name="connsiteX31" fmla="*/ 1654821 w 1677971"/>
              <a:gd name="connsiteY31" fmla="*/ 347241 h 868101"/>
              <a:gd name="connsiteX32" fmla="*/ 1631672 w 1677971"/>
              <a:gd name="connsiteY32" fmla="*/ 300942 h 868101"/>
              <a:gd name="connsiteX33" fmla="*/ 1596948 w 1677971"/>
              <a:gd name="connsiteY33" fmla="*/ 231494 h 868101"/>
              <a:gd name="connsiteX34" fmla="*/ 1562224 w 1677971"/>
              <a:gd name="connsiteY34" fmla="*/ 196770 h 868101"/>
              <a:gd name="connsiteX35" fmla="*/ 1492776 w 1677971"/>
              <a:gd name="connsiteY35" fmla="*/ 115747 h 868101"/>
              <a:gd name="connsiteX36" fmla="*/ 1423328 w 1677971"/>
              <a:gd name="connsiteY36" fmla="*/ 69448 h 868101"/>
              <a:gd name="connsiteX37" fmla="*/ 1377029 w 1677971"/>
              <a:gd name="connsiteY37" fmla="*/ 57874 h 868101"/>
              <a:gd name="connsiteX38" fmla="*/ 1307581 w 1677971"/>
              <a:gd name="connsiteY38" fmla="*/ 34724 h 868101"/>
              <a:gd name="connsiteX39" fmla="*/ 1145535 w 1677971"/>
              <a:gd name="connsiteY39" fmla="*/ 0 h 868101"/>
              <a:gd name="connsiteX40" fmla="*/ 856168 w 1677971"/>
              <a:gd name="connsiteY40" fmla="*/ 11575 h 868101"/>
              <a:gd name="connsiteX41" fmla="*/ 763571 w 1677971"/>
              <a:gd name="connsiteY41" fmla="*/ 23150 h 868101"/>
              <a:gd name="connsiteX42" fmla="*/ 694122 w 1677971"/>
              <a:gd name="connsiteY42" fmla="*/ 34724 h 868101"/>
              <a:gd name="connsiteX43" fmla="*/ 578376 w 1677971"/>
              <a:gd name="connsiteY43" fmla="*/ 34724 h 86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77971" h="868101">
                <a:moveTo>
                  <a:pt x="971915" y="69448"/>
                </a:moveTo>
                <a:lnTo>
                  <a:pt x="856168" y="46299"/>
                </a:lnTo>
                <a:lnTo>
                  <a:pt x="798295" y="34724"/>
                </a:lnTo>
                <a:lnTo>
                  <a:pt x="300583" y="46299"/>
                </a:lnTo>
                <a:cubicBezTo>
                  <a:pt x="269501" y="47518"/>
                  <a:pt x="237996" y="49689"/>
                  <a:pt x="207986" y="57874"/>
                </a:cubicBezTo>
                <a:cubicBezTo>
                  <a:pt x="180962" y="65244"/>
                  <a:pt x="169935" y="88313"/>
                  <a:pt x="150112" y="104172"/>
                </a:cubicBezTo>
                <a:cubicBezTo>
                  <a:pt x="139249" y="112862"/>
                  <a:pt x="126963" y="119605"/>
                  <a:pt x="115388" y="127322"/>
                </a:cubicBezTo>
                <a:cubicBezTo>
                  <a:pt x="79796" y="198506"/>
                  <a:pt x="101810" y="159263"/>
                  <a:pt x="45940" y="243069"/>
                </a:cubicBezTo>
                <a:lnTo>
                  <a:pt x="22791" y="277793"/>
                </a:lnTo>
                <a:cubicBezTo>
                  <a:pt x="5146" y="366014"/>
                  <a:pt x="0" y="364585"/>
                  <a:pt x="22791" y="486137"/>
                </a:cubicBezTo>
                <a:cubicBezTo>
                  <a:pt x="25355" y="499810"/>
                  <a:pt x="37854" y="509541"/>
                  <a:pt x="45940" y="520861"/>
                </a:cubicBezTo>
                <a:cubicBezTo>
                  <a:pt x="57153" y="536559"/>
                  <a:pt x="69451" y="551462"/>
                  <a:pt x="80664" y="567160"/>
                </a:cubicBezTo>
                <a:cubicBezTo>
                  <a:pt x="88750" y="578480"/>
                  <a:pt x="93977" y="592047"/>
                  <a:pt x="103814" y="601884"/>
                </a:cubicBezTo>
                <a:cubicBezTo>
                  <a:pt x="121283" y="619353"/>
                  <a:pt x="141708" y="633652"/>
                  <a:pt x="161687" y="648182"/>
                </a:cubicBezTo>
                <a:cubicBezTo>
                  <a:pt x="184188" y="664546"/>
                  <a:pt x="208877" y="677788"/>
                  <a:pt x="231135" y="694481"/>
                </a:cubicBezTo>
                <a:cubicBezTo>
                  <a:pt x="246568" y="706056"/>
                  <a:pt x="260685" y="719634"/>
                  <a:pt x="277434" y="729205"/>
                </a:cubicBezTo>
                <a:cubicBezTo>
                  <a:pt x="288027" y="735258"/>
                  <a:pt x="301245" y="735324"/>
                  <a:pt x="312158" y="740780"/>
                </a:cubicBezTo>
                <a:cubicBezTo>
                  <a:pt x="324600" y="747001"/>
                  <a:pt x="334170" y="758279"/>
                  <a:pt x="346882" y="763929"/>
                </a:cubicBezTo>
                <a:cubicBezTo>
                  <a:pt x="369180" y="773839"/>
                  <a:pt x="396027" y="773544"/>
                  <a:pt x="416330" y="787079"/>
                </a:cubicBezTo>
                <a:cubicBezTo>
                  <a:pt x="427905" y="794795"/>
                  <a:pt x="438268" y="804748"/>
                  <a:pt x="451054" y="810228"/>
                </a:cubicBezTo>
                <a:cubicBezTo>
                  <a:pt x="465676" y="816494"/>
                  <a:pt x="482057" y="817433"/>
                  <a:pt x="497353" y="821803"/>
                </a:cubicBezTo>
                <a:cubicBezTo>
                  <a:pt x="509084" y="825155"/>
                  <a:pt x="520167" y="830730"/>
                  <a:pt x="532077" y="833377"/>
                </a:cubicBezTo>
                <a:cubicBezTo>
                  <a:pt x="554987" y="838468"/>
                  <a:pt x="578329" y="841383"/>
                  <a:pt x="601525" y="844952"/>
                </a:cubicBezTo>
                <a:cubicBezTo>
                  <a:pt x="696567" y="859574"/>
                  <a:pt x="690032" y="857275"/>
                  <a:pt x="798295" y="868101"/>
                </a:cubicBezTo>
                <a:lnTo>
                  <a:pt x="1238133" y="856527"/>
                </a:lnTo>
                <a:cubicBezTo>
                  <a:pt x="1327080" y="852574"/>
                  <a:pt x="1295131" y="849399"/>
                  <a:pt x="1353879" y="833377"/>
                </a:cubicBezTo>
                <a:cubicBezTo>
                  <a:pt x="1384574" y="825006"/>
                  <a:pt x="1446477" y="810228"/>
                  <a:pt x="1446477" y="810228"/>
                </a:cubicBezTo>
                <a:cubicBezTo>
                  <a:pt x="1469626" y="794795"/>
                  <a:pt x="1493667" y="780622"/>
                  <a:pt x="1515925" y="763929"/>
                </a:cubicBezTo>
                <a:cubicBezTo>
                  <a:pt x="1573353" y="720858"/>
                  <a:pt x="1546173" y="739906"/>
                  <a:pt x="1596948" y="706056"/>
                </a:cubicBezTo>
                <a:cubicBezTo>
                  <a:pt x="1656784" y="616303"/>
                  <a:pt x="1634448" y="663004"/>
                  <a:pt x="1666396" y="567160"/>
                </a:cubicBezTo>
                <a:lnTo>
                  <a:pt x="1677971" y="532436"/>
                </a:lnTo>
                <a:cubicBezTo>
                  <a:pt x="1674605" y="492043"/>
                  <a:pt x="1674401" y="399455"/>
                  <a:pt x="1654821" y="347241"/>
                </a:cubicBezTo>
                <a:cubicBezTo>
                  <a:pt x="1648763" y="331085"/>
                  <a:pt x="1638469" y="316801"/>
                  <a:pt x="1631672" y="300942"/>
                </a:cubicBezTo>
                <a:cubicBezTo>
                  <a:pt x="1613249" y="257954"/>
                  <a:pt x="1629657" y="270745"/>
                  <a:pt x="1596948" y="231494"/>
                </a:cubicBezTo>
                <a:cubicBezTo>
                  <a:pt x="1586469" y="218919"/>
                  <a:pt x="1572877" y="209198"/>
                  <a:pt x="1562224" y="196770"/>
                </a:cubicBezTo>
                <a:cubicBezTo>
                  <a:pt x="1531157" y="160526"/>
                  <a:pt x="1529704" y="144469"/>
                  <a:pt x="1492776" y="115747"/>
                </a:cubicBezTo>
                <a:cubicBezTo>
                  <a:pt x="1470815" y="98666"/>
                  <a:pt x="1450320" y="76195"/>
                  <a:pt x="1423328" y="69448"/>
                </a:cubicBezTo>
                <a:cubicBezTo>
                  <a:pt x="1407895" y="65590"/>
                  <a:pt x="1392266" y="62445"/>
                  <a:pt x="1377029" y="57874"/>
                </a:cubicBezTo>
                <a:cubicBezTo>
                  <a:pt x="1353656" y="50862"/>
                  <a:pt x="1331254" y="40642"/>
                  <a:pt x="1307581" y="34724"/>
                </a:cubicBezTo>
                <a:cubicBezTo>
                  <a:pt x="1192215" y="5883"/>
                  <a:pt x="1246366" y="16806"/>
                  <a:pt x="1145535" y="0"/>
                </a:cubicBezTo>
                <a:cubicBezTo>
                  <a:pt x="1049079" y="3858"/>
                  <a:pt x="952524" y="5735"/>
                  <a:pt x="856168" y="11575"/>
                </a:cubicBezTo>
                <a:cubicBezTo>
                  <a:pt x="825119" y="13457"/>
                  <a:pt x="794364" y="18751"/>
                  <a:pt x="763571" y="23150"/>
                </a:cubicBezTo>
                <a:cubicBezTo>
                  <a:pt x="740338" y="26469"/>
                  <a:pt x="717545" y="33260"/>
                  <a:pt x="694122" y="34724"/>
                </a:cubicBezTo>
                <a:cubicBezTo>
                  <a:pt x="655615" y="37131"/>
                  <a:pt x="616958" y="34724"/>
                  <a:pt x="578376" y="34724"/>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4800600" y="4343400"/>
            <a:ext cx="2152891" cy="11575"/>
          </a:xfrm>
          <a:custGeom>
            <a:avLst/>
            <a:gdLst>
              <a:gd name="connsiteX0" fmla="*/ 0 w 2152891"/>
              <a:gd name="connsiteY0" fmla="*/ 11575 h 11575"/>
              <a:gd name="connsiteX1" fmla="*/ 2152891 w 2152891"/>
              <a:gd name="connsiteY1" fmla="*/ 0 h 11575"/>
            </a:gdLst>
            <a:ahLst/>
            <a:cxnLst>
              <a:cxn ang="0">
                <a:pos x="connsiteX0" y="connsiteY0"/>
              </a:cxn>
              <a:cxn ang="0">
                <a:pos x="connsiteX1" y="connsiteY1"/>
              </a:cxn>
            </a:cxnLst>
            <a:rect l="l" t="t" r="r" b="b"/>
            <a:pathLst>
              <a:path w="2152891" h="11575">
                <a:moveTo>
                  <a:pt x="0" y="11575"/>
                </a:moveTo>
                <a:lnTo>
                  <a:pt x="2152891" y="0"/>
                </a:lnTo>
              </a:path>
            </a:pathLst>
          </a:custGeom>
          <a:ln w="762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rot="403242">
            <a:off x="7162801" y="4343400"/>
            <a:ext cx="533400" cy="76200"/>
          </a:xfrm>
          <a:custGeom>
            <a:avLst/>
            <a:gdLst>
              <a:gd name="connsiteX0" fmla="*/ 0 w 2152891"/>
              <a:gd name="connsiteY0" fmla="*/ 11575 h 11575"/>
              <a:gd name="connsiteX1" fmla="*/ 2152891 w 2152891"/>
              <a:gd name="connsiteY1" fmla="*/ 0 h 11575"/>
            </a:gdLst>
            <a:ahLst/>
            <a:cxnLst>
              <a:cxn ang="0">
                <a:pos x="connsiteX0" y="connsiteY0"/>
              </a:cxn>
              <a:cxn ang="0">
                <a:pos x="connsiteX1" y="connsiteY1"/>
              </a:cxn>
            </a:cxnLst>
            <a:rect l="l" t="t" r="r" b="b"/>
            <a:pathLst>
              <a:path w="2152891" h="11575">
                <a:moveTo>
                  <a:pt x="0" y="11575"/>
                </a:moveTo>
                <a:lnTo>
                  <a:pt x="2152891" y="0"/>
                </a:lnTo>
              </a:path>
            </a:pathLst>
          </a:cu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rot="483322">
            <a:off x="1524000" y="4953000"/>
            <a:ext cx="1371600" cy="152400"/>
          </a:xfrm>
          <a:custGeom>
            <a:avLst/>
            <a:gdLst>
              <a:gd name="connsiteX0" fmla="*/ 0 w 2152891"/>
              <a:gd name="connsiteY0" fmla="*/ 11575 h 11575"/>
              <a:gd name="connsiteX1" fmla="*/ 2152891 w 2152891"/>
              <a:gd name="connsiteY1" fmla="*/ 0 h 11575"/>
            </a:gdLst>
            <a:ahLst/>
            <a:cxnLst>
              <a:cxn ang="0">
                <a:pos x="connsiteX0" y="connsiteY0"/>
              </a:cxn>
              <a:cxn ang="0">
                <a:pos x="connsiteX1" y="connsiteY1"/>
              </a:cxn>
            </a:cxnLst>
            <a:rect l="l" t="t" r="r" b="b"/>
            <a:pathLst>
              <a:path w="2152891" h="11575">
                <a:moveTo>
                  <a:pt x="0" y="11575"/>
                </a:moveTo>
                <a:lnTo>
                  <a:pt x="2152891" y="0"/>
                </a:lnTo>
              </a:path>
            </a:pathLst>
          </a:cu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4191000" y="3124200"/>
            <a:ext cx="2835797" cy="251725"/>
          </a:xfrm>
          <a:custGeom>
            <a:avLst/>
            <a:gdLst>
              <a:gd name="connsiteX0" fmla="*/ 0 w 2835797"/>
              <a:gd name="connsiteY0" fmla="*/ 192410 h 251725"/>
              <a:gd name="connsiteX1" fmla="*/ 34724 w 2835797"/>
              <a:gd name="connsiteY1" fmla="*/ 180836 h 251725"/>
              <a:gd name="connsiteX2" fmla="*/ 69448 w 2835797"/>
              <a:gd name="connsiteY2" fmla="*/ 157686 h 251725"/>
              <a:gd name="connsiteX3" fmla="*/ 115747 w 2835797"/>
              <a:gd name="connsiteY3" fmla="*/ 146112 h 251725"/>
              <a:gd name="connsiteX4" fmla="*/ 150471 w 2835797"/>
              <a:gd name="connsiteY4" fmla="*/ 122962 h 251725"/>
              <a:gd name="connsiteX5" fmla="*/ 185195 w 2835797"/>
              <a:gd name="connsiteY5" fmla="*/ 111388 h 251725"/>
              <a:gd name="connsiteX6" fmla="*/ 208344 w 2835797"/>
              <a:gd name="connsiteY6" fmla="*/ 88238 h 251725"/>
              <a:gd name="connsiteX7" fmla="*/ 324091 w 2835797"/>
              <a:gd name="connsiteY7" fmla="*/ 53514 h 251725"/>
              <a:gd name="connsiteX8" fmla="*/ 393539 w 2835797"/>
              <a:gd name="connsiteY8" fmla="*/ 30365 h 251725"/>
              <a:gd name="connsiteX9" fmla="*/ 497711 w 2835797"/>
              <a:gd name="connsiteY9" fmla="*/ 7216 h 251725"/>
              <a:gd name="connsiteX10" fmla="*/ 810228 w 2835797"/>
              <a:gd name="connsiteY10" fmla="*/ 18790 h 251725"/>
              <a:gd name="connsiteX11" fmla="*/ 868101 w 2835797"/>
              <a:gd name="connsiteY11" fmla="*/ 30365 h 251725"/>
              <a:gd name="connsiteX12" fmla="*/ 937549 w 2835797"/>
              <a:gd name="connsiteY12" fmla="*/ 53514 h 251725"/>
              <a:gd name="connsiteX13" fmla="*/ 1006997 w 2835797"/>
              <a:gd name="connsiteY13" fmla="*/ 99813 h 251725"/>
              <a:gd name="connsiteX14" fmla="*/ 1041721 w 2835797"/>
              <a:gd name="connsiteY14" fmla="*/ 122962 h 251725"/>
              <a:gd name="connsiteX15" fmla="*/ 1365812 w 2835797"/>
              <a:gd name="connsiteY15" fmla="*/ 88238 h 251725"/>
              <a:gd name="connsiteX16" fmla="*/ 1435261 w 2835797"/>
              <a:gd name="connsiteY16" fmla="*/ 65089 h 251725"/>
              <a:gd name="connsiteX17" fmla="*/ 1469985 w 2835797"/>
              <a:gd name="connsiteY17" fmla="*/ 41940 h 251725"/>
              <a:gd name="connsiteX18" fmla="*/ 1539433 w 2835797"/>
              <a:gd name="connsiteY18" fmla="*/ 18790 h 251725"/>
              <a:gd name="connsiteX19" fmla="*/ 1794076 w 2835797"/>
              <a:gd name="connsiteY19" fmla="*/ 30365 h 251725"/>
              <a:gd name="connsiteX20" fmla="*/ 1875099 w 2835797"/>
              <a:gd name="connsiteY20" fmla="*/ 53514 h 251725"/>
              <a:gd name="connsiteX21" fmla="*/ 2002420 w 2835797"/>
              <a:gd name="connsiteY21" fmla="*/ 76664 h 251725"/>
              <a:gd name="connsiteX22" fmla="*/ 2037144 w 2835797"/>
              <a:gd name="connsiteY22" fmla="*/ 88238 h 251725"/>
              <a:gd name="connsiteX23" fmla="*/ 2106592 w 2835797"/>
              <a:gd name="connsiteY23" fmla="*/ 99813 h 251725"/>
              <a:gd name="connsiteX24" fmla="*/ 2152891 w 2835797"/>
              <a:gd name="connsiteY24" fmla="*/ 111388 h 251725"/>
              <a:gd name="connsiteX25" fmla="*/ 2349661 w 2835797"/>
              <a:gd name="connsiteY25" fmla="*/ 99813 h 251725"/>
              <a:gd name="connsiteX26" fmla="*/ 2465407 w 2835797"/>
              <a:gd name="connsiteY26" fmla="*/ 76664 h 251725"/>
              <a:gd name="connsiteX27" fmla="*/ 2581154 w 2835797"/>
              <a:gd name="connsiteY27" fmla="*/ 53514 h 251725"/>
              <a:gd name="connsiteX28" fmla="*/ 2650602 w 2835797"/>
              <a:gd name="connsiteY28" fmla="*/ 65089 h 251725"/>
              <a:gd name="connsiteX29" fmla="*/ 2708476 w 2835797"/>
              <a:gd name="connsiteY29" fmla="*/ 111388 h 251725"/>
              <a:gd name="connsiteX30" fmla="*/ 2743200 w 2835797"/>
              <a:gd name="connsiteY30" fmla="*/ 134537 h 251725"/>
              <a:gd name="connsiteX31" fmla="*/ 2766349 w 2835797"/>
              <a:gd name="connsiteY31" fmla="*/ 169261 h 251725"/>
              <a:gd name="connsiteX32" fmla="*/ 2812648 w 2835797"/>
              <a:gd name="connsiteY32" fmla="*/ 227134 h 251725"/>
              <a:gd name="connsiteX33" fmla="*/ 2824223 w 2835797"/>
              <a:gd name="connsiteY33" fmla="*/ 30365 h 251725"/>
              <a:gd name="connsiteX34" fmla="*/ 2835797 w 2835797"/>
              <a:gd name="connsiteY34" fmla="*/ 122962 h 251725"/>
              <a:gd name="connsiteX35" fmla="*/ 2824223 w 2835797"/>
              <a:gd name="connsiteY35" fmla="*/ 250284 h 251725"/>
              <a:gd name="connsiteX36" fmla="*/ 2708476 w 2835797"/>
              <a:gd name="connsiteY36" fmla="*/ 215560 h 251725"/>
              <a:gd name="connsiteX37" fmla="*/ 2627453 w 2835797"/>
              <a:gd name="connsiteY37" fmla="*/ 215560 h 25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835797" h="251725">
                <a:moveTo>
                  <a:pt x="0" y="192410"/>
                </a:moveTo>
                <a:cubicBezTo>
                  <a:pt x="11575" y="188552"/>
                  <a:pt x="23811" y="186292"/>
                  <a:pt x="34724" y="180836"/>
                </a:cubicBezTo>
                <a:cubicBezTo>
                  <a:pt x="47167" y="174615"/>
                  <a:pt x="56662" y="163166"/>
                  <a:pt x="69448" y="157686"/>
                </a:cubicBezTo>
                <a:cubicBezTo>
                  <a:pt x="84070" y="151420"/>
                  <a:pt x="100314" y="149970"/>
                  <a:pt x="115747" y="146112"/>
                </a:cubicBezTo>
                <a:cubicBezTo>
                  <a:pt x="127322" y="138395"/>
                  <a:pt x="138028" y="129183"/>
                  <a:pt x="150471" y="122962"/>
                </a:cubicBezTo>
                <a:cubicBezTo>
                  <a:pt x="161384" y="117506"/>
                  <a:pt x="174733" y="117665"/>
                  <a:pt x="185195" y="111388"/>
                </a:cubicBezTo>
                <a:cubicBezTo>
                  <a:pt x="194553" y="105773"/>
                  <a:pt x="198583" y="93118"/>
                  <a:pt x="208344" y="88238"/>
                </a:cubicBezTo>
                <a:cubicBezTo>
                  <a:pt x="249260" y="67780"/>
                  <a:pt x="282558" y="65974"/>
                  <a:pt x="324091" y="53514"/>
                </a:cubicBezTo>
                <a:cubicBezTo>
                  <a:pt x="347463" y="46502"/>
                  <a:pt x="369866" y="36283"/>
                  <a:pt x="393539" y="30365"/>
                </a:cubicBezTo>
                <a:cubicBezTo>
                  <a:pt x="458924" y="14019"/>
                  <a:pt x="424239" y="21910"/>
                  <a:pt x="497711" y="7216"/>
                </a:cubicBezTo>
                <a:cubicBezTo>
                  <a:pt x="601883" y="11074"/>
                  <a:pt x="706187" y="12288"/>
                  <a:pt x="810228" y="18790"/>
                </a:cubicBezTo>
                <a:cubicBezTo>
                  <a:pt x="829863" y="20017"/>
                  <a:pt x="849121" y="25189"/>
                  <a:pt x="868101" y="30365"/>
                </a:cubicBezTo>
                <a:cubicBezTo>
                  <a:pt x="891643" y="36785"/>
                  <a:pt x="937549" y="53514"/>
                  <a:pt x="937549" y="53514"/>
                </a:cubicBezTo>
                <a:lnTo>
                  <a:pt x="1006997" y="99813"/>
                </a:lnTo>
                <a:lnTo>
                  <a:pt x="1041721" y="122962"/>
                </a:lnTo>
                <a:cubicBezTo>
                  <a:pt x="1133279" y="117876"/>
                  <a:pt x="1270149" y="120125"/>
                  <a:pt x="1365812" y="88238"/>
                </a:cubicBezTo>
                <a:cubicBezTo>
                  <a:pt x="1388962" y="80522"/>
                  <a:pt x="1414957" y="78625"/>
                  <a:pt x="1435261" y="65089"/>
                </a:cubicBezTo>
                <a:cubicBezTo>
                  <a:pt x="1446836" y="57373"/>
                  <a:pt x="1457273" y="47590"/>
                  <a:pt x="1469985" y="41940"/>
                </a:cubicBezTo>
                <a:cubicBezTo>
                  <a:pt x="1492283" y="32030"/>
                  <a:pt x="1539433" y="18790"/>
                  <a:pt x="1539433" y="18790"/>
                </a:cubicBezTo>
                <a:cubicBezTo>
                  <a:pt x="1624314" y="22648"/>
                  <a:pt x="1709358" y="23848"/>
                  <a:pt x="1794076" y="30365"/>
                </a:cubicBezTo>
                <a:cubicBezTo>
                  <a:pt x="1818823" y="32269"/>
                  <a:pt x="1850891" y="46598"/>
                  <a:pt x="1875099" y="53514"/>
                </a:cubicBezTo>
                <a:cubicBezTo>
                  <a:pt x="1929680" y="69108"/>
                  <a:pt x="1936835" y="67295"/>
                  <a:pt x="2002420" y="76664"/>
                </a:cubicBezTo>
                <a:cubicBezTo>
                  <a:pt x="2013995" y="80522"/>
                  <a:pt x="2025234" y="85591"/>
                  <a:pt x="2037144" y="88238"/>
                </a:cubicBezTo>
                <a:cubicBezTo>
                  <a:pt x="2060054" y="93329"/>
                  <a:pt x="2083579" y="95210"/>
                  <a:pt x="2106592" y="99813"/>
                </a:cubicBezTo>
                <a:cubicBezTo>
                  <a:pt x="2122191" y="102933"/>
                  <a:pt x="2137458" y="107530"/>
                  <a:pt x="2152891" y="111388"/>
                </a:cubicBezTo>
                <a:cubicBezTo>
                  <a:pt x="2218481" y="107530"/>
                  <a:pt x="2284205" y="105505"/>
                  <a:pt x="2349661" y="99813"/>
                </a:cubicBezTo>
                <a:cubicBezTo>
                  <a:pt x="2419824" y="93712"/>
                  <a:pt x="2406492" y="88447"/>
                  <a:pt x="2465407" y="76664"/>
                </a:cubicBezTo>
                <a:cubicBezTo>
                  <a:pt x="2607287" y="48288"/>
                  <a:pt x="2473626" y="80397"/>
                  <a:pt x="2581154" y="53514"/>
                </a:cubicBezTo>
                <a:cubicBezTo>
                  <a:pt x="2604303" y="57372"/>
                  <a:pt x="2628338" y="57668"/>
                  <a:pt x="2650602" y="65089"/>
                </a:cubicBezTo>
                <a:cubicBezTo>
                  <a:pt x="2681139" y="75268"/>
                  <a:pt x="2685897" y="93325"/>
                  <a:pt x="2708476" y="111388"/>
                </a:cubicBezTo>
                <a:cubicBezTo>
                  <a:pt x="2719339" y="120078"/>
                  <a:pt x="2731625" y="126821"/>
                  <a:pt x="2743200" y="134537"/>
                </a:cubicBezTo>
                <a:cubicBezTo>
                  <a:pt x="2750916" y="146112"/>
                  <a:pt x="2757659" y="158398"/>
                  <a:pt x="2766349" y="169261"/>
                </a:cubicBezTo>
                <a:cubicBezTo>
                  <a:pt x="2832321" y="251725"/>
                  <a:pt x="2741398" y="120258"/>
                  <a:pt x="2812648" y="227134"/>
                </a:cubicBezTo>
                <a:cubicBezTo>
                  <a:pt x="2816506" y="161544"/>
                  <a:pt x="2809970" y="94504"/>
                  <a:pt x="2824223" y="30365"/>
                </a:cubicBezTo>
                <a:cubicBezTo>
                  <a:pt x="2830971" y="0"/>
                  <a:pt x="2835797" y="91856"/>
                  <a:pt x="2835797" y="122962"/>
                </a:cubicBezTo>
                <a:cubicBezTo>
                  <a:pt x="2835797" y="165578"/>
                  <a:pt x="2828081" y="207843"/>
                  <a:pt x="2824223" y="250284"/>
                </a:cubicBezTo>
                <a:cubicBezTo>
                  <a:pt x="2810116" y="245582"/>
                  <a:pt x="2732532" y="217747"/>
                  <a:pt x="2708476" y="215560"/>
                </a:cubicBezTo>
                <a:cubicBezTo>
                  <a:pt x="2681579" y="213115"/>
                  <a:pt x="2654461" y="215560"/>
                  <a:pt x="2627453" y="215560"/>
                </a:cubicBezTo>
              </a:path>
            </a:pathLst>
          </a:cu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3200400" y="3722225"/>
            <a:ext cx="2152891" cy="11575"/>
          </a:xfrm>
          <a:custGeom>
            <a:avLst/>
            <a:gdLst>
              <a:gd name="connsiteX0" fmla="*/ 0 w 2152891"/>
              <a:gd name="connsiteY0" fmla="*/ 11575 h 11575"/>
              <a:gd name="connsiteX1" fmla="*/ 2152891 w 2152891"/>
              <a:gd name="connsiteY1" fmla="*/ 0 h 11575"/>
            </a:gdLst>
            <a:ahLst/>
            <a:cxnLst>
              <a:cxn ang="0">
                <a:pos x="connsiteX0" y="connsiteY0"/>
              </a:cxn>
              <a:cxn ang="0">
                <a:pos x="connsiteX1" y="connsiteY1"/>
              </a:cxn>
            </a:cxnLst>
            <a:rect l="l" t="t" r="r" b="b"/>
            <a:pathLst>
              <a:path w="2152891" h="11575">
                <a:moveTo>
                  <a:pt x="0" y="11575"/>
                </a:moveTo>
                <a:lnTo>
                  <a:pt x="2152891" y="0"/>
                </a:lnTo>
              </a:path>
            </a:pathLst>
          </a:cu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5181600" y="4439139"/>
            <a:ext cx="1348044" cy="742461"/>
          </a:xfrm>
          <a:custGeom>
            <a:avLst/>
            <a:gdLst>
              <a:gd name="connsiteX0" fmla="*/ 61325 w 1341244"/>
              <a:gd name="connsiteY0" fmla="*/ 19389 h 742461"/>
              <a:gd name="connsiteX1" fmla="*/ 177072 w 1341244"/>
              <a:gd name="connsiteY1" fmla="*/ 42538 h 742461"/>
              <a:gd name="connsiteX2" fmla="*/ 315968 w 1341244"/>
              <a:gd name="connsiteY2" fmla="*/ 65688 h 742461"/>
              <a:gd name="connsiteX3" fmla="*/ 1103047 w 1341244"/>
              <a:gd name="connsiteY3" fmla="*/ 54113 h 742461"/>
              <a:gd name="connsiteX4" fmla="*/ 1253517 w 1341244"/>
              <a:gd name="connsiteY4" fmla="*/ 30964 h 742461"/>
              <a:gd name="connsiteX5" fmla="*/ 1334540 w 1341244"/>
              <a:gd name="connsiteY5" fmla="*/ 30964 h 742461"/>
              <a:gd name="connsiteX6" fmla="*/ 1311391 w 1341244"/>
              <a:gd name="connsiteY6" fmla="*/ 100412 h 742461"/>
              <a:gd name="connsiteX7" fmla="*/ 1265092 w 1341244"/>
              <a:gd name="connsiteY7" fmla="*/ 308756 h 742461"/>
              <a:gd name="connsiteX8" fmla="*/ 1253517 w 1341244"/>
              <a:gd name="connsiteY8" fmla="*/ 343480 h 742461"/>
              <a:gd name="connsiteX9" fmla="*/ 1241943 w 1341244"/>
              <a:gd name="connsiteY9" fmla="*/ 459227 h 742461"/>
              <a:gd name="connsiteX10" fmla="*/ 1230368 w 1341244"/>
              <a:gd name="connsiteY10" fmla="*/ 713870 h 742461"/>
              <a:gd name="connsiteX11" fmla="*/ 1137771 w 1341244"/>
              <a:gd name="connsiteY11" fmla="*/ 702295 h 742461"/>
              <a:gd name="connsiteX12" fmla="*/ 15026 w 1341244"/>
              <a:gd name="connsiteY12" fmla="*/ 679146 h 742461"/>
              <a:gd name="connsiteX13" fmla="*/ 26601 w 1341244"/>
              <a:gd name="connsiteY13" fmla="*/ 609698 h 742461"/>
              <a:gd name="connsiteX14" fmla="*/ 38176 w 1341244"/>
              <a:gd name="connsiteY14" fmla="*/ 517100 h 742461"/>
              <a:gd name="connsiteX15" fmla="*/ 61325 w 1341244"/>
              <a:gd name="connsiteY15" fmla="*/ 447652 h 742461"/>
              <a:gd name="connsiteX16" fmla="*/ 49750 w 1341244"/>
              <a:gd name="connsiteY16" fmla="*/ 88837 h 742461"/>
              <a:gd name="connsiteX17" fmla="*/ 26601 w 1341244"/>
              <a:gd name="connsiteY17" fmla="*/ 54113 h 742461"/>
              <a:gd name="connsiteX18" fmla="*/ 3452 w 1341244"/>
              <a:gd name="connsiteY18" fmla="*/ 7814 h 7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41244" h="742461">
                <a:moveTo>
                  <a:pt x="61325" y="19389"/>
                </a:moveTo>
                <a:cubicBezTo>
                  <a:pt x="168866" y="46275"/>
                  <a:pt x="35172" y="14159"/>
                  <a:pt x="177072" y="42538"/>
                </a:cubicBezTo>
                <a:cubicBezTo>
                  <a:pt x="304546" y="68032"/>
                  <a:pt x="107866" y="39674"/>
                  <a:pt x="315968" y="65688"/>
                </a:cubicBezTo>
                <a:lnTo>
                  <a:pt x="1103047" y="54113"/>
                </a:lnTo>
                <a:cubicBezTo>
                  <a:pt x="1120768" y="53640"/>
                  <a:pt x="1231599" y="34617"/>
                  <a:pt x="1253517" y="30964"/>
                </a:cubicBezTo>
                <a:cubicBezTo>
                  <a:pt x="1265530" y="26959"/>
                  <a:pt x="1325693" y="0"/>
                  <a:pt x="1334540" y="30964"/>
                </a:cubicBezTo>
                <a:cubicBezTo>
                  <a:pt x="1341244" y="54427"/>
                  <a:pt x="1316177" y="76484"/>
                  <a:pt x="1311391" y="100412"/>
                </a:cubicBezTo>
                <a:cubicBezTo>
                  <a:pt x="1302219" y="146269"/>
                  <a:pt x="1281435" y="259727"/>
                  <a:pt x="1265092" y="308756"/>
                </a:cubicBezTo>
                <a:lnTo>
                  <a:pt x="1253517" y="343480"/>
                </a:lnTo>
                <a:cubicBezTo>
                  <a:pt x="1249659" y="382062"/>
                  <a:pt x="1244362" y="420528"/>
                  <a:pt x="1241943" y="459227"/>
                </a:cubicBezTo>
                <a:cubicBezTo>
                  <a:pt x="1236643" y="544030"/>
                  <a:pt x="1263839" y="635771"/>
                  <a:pt x="1230368" y="713870"/>
                </a:cubicBezTo>
                <a:cubicBezTo>
                  <a:pt x="1218115" y="742461"/>
                  <a:pt x="1168864" y="703183"/>
                  <a:pt x="1137771" y="702295"/>
                </a:cubicBezTo>
                <a:lnTo>
                  <a:pt x="15026" y="679146"/>
                </a:lnTo>
                <a:cubicBezTo>
                  <a:pt x="18884" y="655997"/>
                  <a:pt x="23282" y="632931"/>
                  <a:pt x="26601" y="609698"/>
                </a:cubicBezTo>
                <a:cubicBezTo>
                  <a:pt x="31000" y="578904"/>
                  <a:pt x="31658" y="547516"/>
                  <a:pt x="38176" y="517100"/>
                </a:cubicBezTo>
                <a:cubicBezTo>
                  <a:pt x="43289" y="493240"/>
                  <a:pt x="61325" y="447652"/>
                  <a:pt x="61325" y="447652"/>
                </a:cubicBezTo>
                <a:cubicBezTo>
                  <a:pt x="57467" y="328047"/>
                  <a:pt x="60268" y="208041"/>
                  <a:pt x="49750" y="88837"/>
                </a:cubicBezTo>
                <a:cubicBezTo>
                  <a:pt x="48527" y="74980"/>
                  <a:pt x="32822" y="66555"/>
                  <a:pt x="26601" y="54113"/>
                </a:cubicBezTo>
                <a:cubicBezTo>
                  <a:pt x="0" y="911"/>
                  <a:pt x="29601" y="33965"/>
                  <a:pt x="3452" y="7814"/>
                </a:cubicBezTo>
              </a:path>
            </a:pathLst>
          </a:cu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rebalwil\Downloads\bharath-suresh-388435-unsplash.jpg"/>
          <p:cNvPicPr>
            <a:picLocks noChangeAspect="1" noChangeArrowheads="1"/>
          </p:cNvPicPr>
          <p:nvPr/>
        </p:nvPicPr>
        <p:blipFill>
          <a:blip r:embed="rId2" cstate="print"/>
          <a:srcRect r="39622" b="66038"/>
          <a:stretch>
            <a:fillRect/>
          </a:stretch>
        </p:blipFill>
        <p:spPr bwMode="auto">
          <a:xfrm>
            <a:off x="0" y="0"/>
            <a:ext cx="9144000" cy="6858000"/>
          </a:xfrm>
          <a:prstGeom prst="rect">
            <a:avLst/>
          </a:prstGeom>
          <a:noFill/>
        </p:spPr>
      </p:pic>
      <p:sp>
        <p:nvSpPr>
          <p:cNvPr id="15" name="Rectangle 14"/>
          <p:cNvSpPr/>
          <p:nvPr/>
        </p:nvSpPr>
        <p:spPr>
          <a:xfrm>
            <a:off x="0" y="0"/>
            <a:ext cx="9144000" cy="6858000"/>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a:off x="3581400" y="848142"/>
            <a:ext cx="1676400" cy="3429000"/>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 Arrow 25"/>
          <p:cNvSpPr/>
          <p:nvPr/>
        </p:nvSpPr>
        <p:spPr>
          <a:xfrm>
            <a:off x="2895600" y="4124742"/>
            <a:ext cx="2971800" cy="1447800"/>
          </a:xfrm>
          <a:prstGeom prst="lef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0" y="3810000"/>
            <a:ext cx="2895600" cy="2123658"/>
          </a:xfrm>
          <a:prstGeom prst="rect">
            <a:avLst/>
          </a:prstGeom>
          <a:noFill/>
        </p:spPr>
        <p:txBody>
          <a:bodyPr wrap="square" rtlCol="0">
            <a:spAutoFit/>
          </a:bodyPr>
          <a:lstStyle/>
          <a:p>
            <a:r>
              <a:rPr lang="en-US" sz="4400" dirty="0" smtClean="0">
                <a:solidFill>
                  <a:srgbClr val="00B050"/>
                </a:solidFill>
                <a:effectLst>
                  <a:glow rad="101600">
                    <a:schemeClr val="bg1">
                      <a:alpha val="60000"/>
                    </a:schemeClr>
                  </a:glow>
                </a:effectLst>
                <a:latin typeface="Open Sans" pitchFamily="34" charset="0"/>
                <a:ea typeface="Open Sans" pitchFamily="34" charset="0"/>
                <a:cs typeface="Open Sans" pitchFamily="34" charset="0"/>
              </a:rPr>
              <a:t>Teaching One Another</a:t>
            </a:r>
            <a:endParaRPr lang="en-US" sz="4400" dirty="0">
              <a:solidFill>
                <a:srgbClr val="00B050"/>
              </a:solidFill>
              <a:effectLst>
                <a:glow rad="101600">
                  <a:schemeClr val="bg1">
                    <a:alpha val="60000"/>
                  </a:schemeClr>
                </a:glow>
              </a:effectLst>
              <a:latin typeface="Open Sans" pitchFamily="34" charset="0"/>
              <a:ea typeface="Open Sans" pitchFamily="34" charset="0"/>
              <a:cs typeface="Open Sans" pitchFamily="34" charset="0"/>
            </a:endParaRPr>
          </a:p>
        </p:txBody>
      </p:sp>
      <p:sp>
        <p:nvSpPr>
          <p:cNvPr id="8" name="TextBox 7"/>
          <p:cNvSpPr txBox="1"/>
          <p:nvPr/>
        </p:nvSpPr>
        <p:spPr>
          <a:xfrm>
            <a:off x="5105400" y="2219742"/>
            <a:ext cx="3657600" cy="1446550"/>
          </a:xfrm>
          <a:prstGeom prst="rect">
            <a:avLst/>
          </a:prstGeom>
          <a:noFill/>
        </p:spPr>
        <p:txBody>
          <a:bodyPr wrap="square" rtlCol="0">
            <a:spAutoFit/>
          </a:bodyPr>
          <a:lstStyle/>
          <a:p>
            <a:r>
              <a:rPr lang="en-US" sz="4400" dirty="0" smtClean="0">
                <a:solidFill>
                  <a:srgbClr val="0070C0"/>
                </a:solidFill>
                <a:effectLst>
                  <a:glow rad="101600">
                    <a:schemeClr val="bg1">
                      <a:alpha val="60000"/>
                    </a:schemeClr>
                  </a:glow>
                </a:effectLst>
                <a:latin typeface="Open Sans" pitchFamily="34" charset="0"/>
                <a:ea typeface="Open Sans" pitchFamily="34" charset="0"/>
                <a:cs typeface="Open Sans" pitchFamily="34" charset="0"/>
              </a:rPr>
              <a:t>Thankfulness to God</a:t>
            </a:r>
            <a:endParaRPr lang="en-US" sz="4400" dirty="0">
              <a:solidFill>
                <a:srgbClr val="0070C0"/>
              </a:solidFill>
              <a:effectLst>
                <a:glow rad="101600">
                  <a:schemeClr val="bg1">
                    <a:alpha val="60000"/>
                  </a:schemeClr>
                </a:glow>
              </a:effectLst>
              <a:latin typeface="Open Sans" pitchFamily="34" charset="0"/>
              <a:ea typeface="Open Sans" pitchFamily="34" charset="0"/>
              <a:cs typeface="Open Sans" pitchFamily="34" charset="0"/>
            </a:endParaRPr>
          </a:p>
        </p:txBody>
      </p:sp>
      <p:sp>
        <p:nvSpPr>
          <p:cNvPr id="9" name="TextBox 8"/>
          <p:cNvSpPr txBox="1"/>
          <p:nvPr/>
        </p:nvSpPr>
        <p:spPr>
          <a:xfrm>
            <a:off x="152400" y="-25063"/>
            <a:ext cx="9144000" cy="769441"/>
          </a:xfrm>
          <a:prstGeom prst="rect">
            <a:avLst/>
          </a:prstGeom>
          <a:noFill/>
        </p:spPr>
        <p:txBody>
          <a:bodyPr wrap="square" rtlCol="0">
            <a:spAutoFit/>
          </a:bodyPr>
          <a:lstStyle/>
          <a:p>
            <a:r>
              <a:rPr lang="en-US" sz="4400" dirty="0" smtClean="0">
                <a:solidFill>
                  <a:schemeClr val="tx1">
                    <a:lumMod val="65000"/>
                    <a:lumOff val="35000"/>
                  </a:schemeClr>
                </a:solidFill>
                <a:effectLst>
                  <a:glow rad="101600">
                    <a:schemeClr val="bg1">
                      <a:alpha val="60000"/>
                    </a:schemeClr>
                  </a:glow>
                </a:effectLst>
                <a:latin typeface="Open Sans" pitchFamily="34" charset="0"/>
                <a:ea typeface="Open Sans" pitchFamily="34" charset="0"/>
                <a:cs typeface="Open Sans" pitchFamily="34" charset="0"/>
              </a:rPr>
              <a:t>The Purpose:</a:t>
            </a:r>
            <a:endParaRPr lang="en-US" sz="4400" dirty="0">
              <a:solidFill>
                <a:schemeClr val="tx1">
                  <a:lumMod val="65000"/>
                  <a:lumOff val="35000"/>
                </a:schemeClr>
              </a:solidFill>
              <a:effectLst>
                <a:glow rad="101600">
                  <a:schemeClr val="bg1">
                    <a:alpha val="60000"/>
                  </a:schemeClr>
                </a:glow>
              </a:effectLst>
              <a:latin typeface="Open Sans" pitchFamily="34" charset="0"/>
              <a:ea typeface="Open Sans" pitchFamily="34" charset="0"/>
              <a:cs typeface="Open San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xit" presetSubtype="10" fill="hold" grpId="1" nodeType="clickEffect">
                                  <p:stCondLst>
                                    <p:cond delay="0"/>
                                  </p:stCondLst>
                                  <p:childTnLst>
                                    <p:animEffect transition="out" filter="checkerboard(across)">
                                      <p:cBhvr>
                                        <p:cTn id="22" dur="500"/>
                                        <p:tgtEl>
                                          <p:spTgt spid="24"/>
                                        </p:tgtEl>
                                      </p:cBhvr>
                                    </p:animEffect>
                                    <p:set>
                                      <p:cBhvr>
                                        <p:cTn id="23" dur="1" fill="hold">
                                          <p:stCondLst>
                                            <p:cond delay="499"/>
                                          </p:stCondLst>
                                        </p:cTn>
                                        <p:tgtEl>
                                          <p:spTgt spid="24"/>
                                        </p:tgtEl>
                                        <p:attrNameLst>
                                          <p:attrName>style.visibility</p:attrName>
                                        </p:attrNameLst>
                                      </p:cBhvr>
                                      <p:to>
                                        <p:strVal val="hidden"/>
                                      </p:to>
                                    </p:set>
                                  </p:childTnLst>
                                </p:cTn>
                              </p:par>
                              <p:par>
                                <p:cTn id="24" presetID="5" presetClass="exit" presetSubtype="10" fill="hold" grpId="1" nodeType="withEffect">
                                  <p:stCondLst>
                                    <p:cond delay="0"/>
                                  </p:stCondLst>
                                  <p:childTnLst>
                                    <p:animEffect transition="out" filter="checkerboard(across)">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1" nodeType="clickEffect">
                                  <p:stCondLst>
                                    <p:cond delay="0"/>
                                  </p:stCondLst>
                                  <p:childTnLst>
                                    <p:animEffect transition="out" filter="blinds(horizontal)">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3" presetClass="exit" presetSubtype="10" fill="hold" grpId="1" nodeType="withEffect">
                                  <p:stCondLst>
                                    <p:cond delay="0"/>
                                  </p:stCondLst>
                                  <p:childTnLst>
                                    <p:animEffect transition="out" filter="blinds(horizontal)">
                                      <p:cBhvr>
                                        <p:cTn id="33" dur="500"/>
                                        <p:tgtEl>
                                          <p:spTgt spid="26"/>
                                        </p:tgtEl>
                                      </p:cBhvr>
                                    </p:animEffect>
                                    <p:set>
                                      <p:cBhvr>
                                        <p:cTn id="34"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6" grpId="0" animBg="1"/>
      <p:bldP spid="26" grpId="1" animBg="1"/>
      <p:bldP spid="7" grpId="0"/>
      <p:bldP spid="7" grpId="1"/>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rebalwil\Downloads\bharath-suresh-388435-unsplash.jpg"/>
          <p:cNvPicPr>
            <a:picLocks noChangeAspect="1" noChangeArrowheads="1"/>
          </p:cNvPicPr>
          <p:nvPr/>
        </p:nvPicPr>
        <p:blipFill>
          <a:blip r:embed="rId2" cstate="print"/>
          <a:srcRect r="39622" b="66038"/>
          <a:stretch>
            <a:fillRect/>
          </a:stretch>
        </p:blipFill>
        <p:spPr bwMode="auto">
          <a:xfrm>
            <a:off x="0" y="0"/>
            <a:ext cx="9144000" cy="6858000"/>
          </a:xfrm>
          <a:prstGeom prst="rect">
            <a:avLst/>
          </a:prstGeom>
          <a:noFill/>
        </p:spPr>
      </p:pic>
      <p:sp>
        <p:nvSpPr>
          <p:cNvPr id="15" name="Rectangle 14"/>
          <p:cNvSpPr/>
          <p:nvPr/>
        </p:nvSpPr>
        <p:spPr>
          <a:xfrm>
            <a:off x="0" y="0"/>
            <a:ext cx="9144000" cy="6858000"/>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rot="3707236">
            <a:off x="3964471" y="3187445"/>
            <a:ext cx="1676400" cy="34290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9958372">
            <a:off x="386913" y="4130097"/>
            <a:ext cx="5904804" cy="923330"/>
          </a:xfrm>
          <a:prstGeom prst="rect">
            <a:avLst/>
          </a:prstGeom>
          <a:noFill/>
        </p:spPr>
        <p:txBody>
          <a:bodyPr wrap="square" rtlCol="0">
            <a:spAutoFit/>
          </a:bodyPr>
          <a:lstStyle/>
          <a:p>
            <a:r>
              <a:rPr lang="en-US" sz="5400" dirty="0" smtClean="0">
                <a:solidFill>
                  <a:srgbClr val="FF0000"/>
                </a:solidFill>
                <a:effectLst>
                  <a:glow rad="101600">
                    <a:schemeClr val="bg1">
                      <a:alpha val="60000"/>
                    </a:schemeClr>
                  </a:glow>
                </a:effectLst>
                <a:latin typeface="Open Sans" pitchFamily="34" charset="0"/>
                <a:ea typeface="Open Sans" pitchFamily="34" charset="0"/>
                <a:cs typeface="Open Sans" pitchFamily="34" charset="0"/>
              </a:rPr>
              <a:t>Entertainment</a:t>
            </a:r>
            <a:endParaRPr lang="en-US" sz="5400" dirty="0">
              <a:solidFill>
                <a:srgbClr val="FF0000"/>
              </a:solidFill>
              <a:effectLst>
                <a:glow rad="101600">
                  <a:schemeClr val="bg1">
                    <a:alpha val="60000"/>
                  </a:schemeClr>
                </a:glow>
              </a:effectLst>
              <a:latin typeface="Open Sans" pitchFamily="34" charset="0"/>
              <a:ea typeface="Open Sans" pitchFamily="34" charset="0"/>
              <a:cs typeface="Open Sans" pitchFamily="34" charset="0"/>
            </a:endParaRPr>
          </a:p>
        </p:txBody>
      </p:sp>
      <p:sp>
        <p:nvSpPr>
          <p:cNvPr id="9" name="Up Arrow 8"/>
          <p:cNvSpPr/>
          <p:nvPr/>
        </p:nvSpPr>
        <p:spPr>
          <a:xfrm rot="8244341">
            <a:off x="6745272" y="1410783"/>
            <a:ext cx="1676400" cy="34290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2895477">
            <a:off x="3167714" y="2353435"/>
            <a:ext cx="5904804" cy="923330"/>
          </a:xfrm>
          <a:prstGeom prst="rect">
            <a:avLst/>
          </a:prstGeom>
          <a:noFill/>
        </p:spPr>
        <p:txBody>
          <a:bodyPr wrap="square" rtlCol="0">
            <a:spAutoFit/>
          </a:bodyPr>
          <a:lstStyle/>
          <a:p>
            <a:r>
              <a:rPr lang="en-US" sz="5400" dirty="0" smtClean="0">
                <a:solidFill>
                  <a:srgbClr val="FF0000"/>
                </a:solidFill>
                <a:effectLst>
                  <a:glow rad="101600">
                    <a:schemeClr val="bg1">
                      <a:alpha val="60000"/>
                    </a:schemeClr>
                  </a:glow>
                </a:effectLst>
                <a:latin typeface="Open Sans" pitchFamily="34" charset="0"/>
                <a:ea typeface="Open Sans" pitchFamily="34" charset="0"/>
                <a:cs typeface="Open Sans" pitchFamily="34" charset="0"/>
              </a:rPr>
              <a:t>Performance</a:t>
            </a:r>
            <a:endParaRPr lang="en-US" sz="5400" dirty="0">
              <a:solidFill>
                <a:srgbClr val="FF0000"/>
              </a:solidFill>
              <a:effectLst>
                <a:glow rad="101600">
                  <a:schemeClr val="bg1">
                    <a:alpha val="60000"/>
                  </a:schemeClr>
                </a:glow>
              </a:effectLst>
              <a:latin typeface="Open Sans" pitchFamily="34" charset="0"/>
              <a:ea typeface="Open Sans" pitchFamily="34" charset="0"/>
              <a:cs typeface="Open Sans" pitchFamily="34" charset="0"/>
            </a:endParaRPr>
          </a:p>
        </p:txBody>
      </p:sp>
      <p:sp>
        <p:nvSpPr>
          <p:cNvPr id="11" name="Up Arrow 10"/>
          <p:cNvSpPr/>
          <p:nvPr/>
        </p:nvSpPr>
        <p:spPr>
          <a:xfrm rot="11432542">
            <a:off x="2356941" y="505417"/>
            <a:ext cx="1676400" cy="34290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744815">
            <a:off x="1114107" y="1186011"/>
            <a:ext cx="2417938" cy="923330"/>
          </a:xfrm>
          <a:prstGeom prst="rect">
            <a:avLst/>
          </a:prstGeom>
          <a:noFill/>
        </p:spPr>
        <p:txBody>
          <a:bodyPr wrap="square" rtlCol="0">
            <a:spAutoFit/>
          </a:bodyPr>
          <a:lstStyle/>
          <a:p>
            <a:r>
              <a:rPr lang="en-US" sz="5400" dirty="0" smtClean="0">
                <a:solidFill>
                  <a:srgbClr val="FF0000"/>
                </a:solidFill>
                <a:effectLst>
                  <a:glow rad="101600">
                    <a:schemeClr val="bg1">
                      <a:alpha val="60000"/>
                    </a:schemeClr>
                  </a:glow>
                </a:effectLst>
                <a:latin typeface="Open Sans" pitchFamily="34" charset="0"/>
                <a:ea typeface="Open Sans" pitchFamily="34" charset="0"/>
                <a:cs typeface="Open Sans" pitchFamily="34" charset="0"/>
              </a:rPr>
              <a:t>Ritual</a:t>
            </a:r>
            <a:endParaRPr lang="en-US" sz="5400" dirty="0">
              <a:solidFill>
                <a:srgbClr val="FF0000"/>
              </a:solidFill>
              <a:effectLst>
                <a:glow rad="101600">
                  <a:schemeClr val="bg1">
                    <a:alpha val="60000"/>
                  </a:schemeClr>
                </a:glow>
              </a:effectLst>
              <a:latin typeface="Open Sans" pitchFamily="34" charset="0"/>
              <a:ea typeface="Open Sans" pitchFamily="34" charset="0"/>
              <a:cs typeface="Open San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p:bldP spid="9" grpId="0" animBg="1"/>
      <p:bldP spid="10" grpId="0"/>
      <p:bldP spid="11"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rebalwil\Downloads\bharath-suresh-388435-unsplash.jpg"/>
          <p:cNvPicPr>
            <a:picLocks noChangeAspect="1" noChangeArrowheads="1"/>
          </p:cNvPicPr>
          <p:nvPr/>
        </p:nvPicPr>
        <p:blipFill>
          <a:blip r:embed="rId2" cstate="print"/>
          <a:srcRect r="39622" b="66038"/>
          <a:stretch>
            <a:fillRect/>
          </a:stretch>
        </p:blipFill>
        <p:spPr bwMode="auto">
          <a:xfrm>
            <a:off x="0" y="0"/>
            <a:ext cx="9144000" cy="6858000"/>
          </a:xfrm>
          <a:prstGeom prst="rect">
            <a:avLst/>
          </a:prstGeom>
          <a:noFill/>
        </p:spPr>
      </p:pic>
      <p:sp>
        <p:nvSpPr>
          <p:cNvPr id="15" name="Rectangle 14"/>
          <p:cNvSpPr/>
          <p:nvPr/>
        </p:nvSpPr>
        <p:spPr>
          <a:xfrm>
            <a:off x="0" y="0"/>
            <a:ext cx="9144000" cy="6858000"/>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a:off x="3581400" y="848142"/>
            <a:ext cx="1676400" cy="3429000"/>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 Arrow 25"/>
          <p:cNvSpPr/>
          <p:nvPr/>
        </p:nvSpPr>
        <p:spPr>
          <a:xfrm>
            <a:off x="2895600" y="4124742"/>
            <a:ext cx="2971800" cy="1447800"/>
          </a:xfrm>
          <a:prstGeom prst="lef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0" y="3810000"/>
            <a:ext cx="2895600" cy="2123658"/>
          </a:xfrm>
          <a:prstGeom prst="rect">
            <a:avLst/>
          </a:prstGeom>
          <a:noFill/>
        </p:spPr>
        <p:txBody>
          <a:bodyPr wrap="square" rtlCol="0">
            <a:spAutoFit/>
          </a:bodyPr>
          <a:lstStyle/>
          <a:p>
            <a:r>
              <a:rPr lang="en-US" sz="4400" dirty="0" smtClean="0">
                <a:solidFill>
                  <a:srgbClr val="00B050"/>
                </a:solidFill>
                <a:effectLst>
                  <a:glow rad="101600">
                    <a:schemeClr val="bg1">
                      <a:alpha val="60000"/>
                    </a:schemeClr>
                  </a:glow>
                </a:effectLst>
                <a:latin typeface="Open Sans" pitchFamily="34" charset="0"/>
                <a:ea typeface="Open Sans" pitchFamily="34" charset="0"/>
                <a:cs typeface="Open Sans" pitchFamily="34" charset="0"/>
              </a:rPr>
              <a:t>Teaching One Another</a:t>
            </a:r>
            <a:endParaRPr lang="en-US" sz="4400" dirty="0">
              <a:solidFill>
                <a:srgbClr val="00B050"/>
              </a:solidFill>
              <a:effectLst>
                <a:glow rad="101600">
                  <a:schemeClr val="bg1">
                    <a:alpha val="60000"/>
                  </a:schemeClr>
                </a:glow>
              </a:effectLst>
              <a:latin typeface="Open Sans" pitchFamily="34" charset="0"/>
              <a:ea typeface="Open Sans" pitchFamily="34" charset="0"/>
              <a:cs typeface="Open Sans" pitchFamily="34" charset="0"/>
            </a:endParaRPr>
          </a:p>
        </p:txBody>
      </p:sp>
      <p:sp>
        <p:nvSpPr>
          <p:cNvPr id="8" name="TextBox 7"/>
          <p:cNvSpPr txBox="1"/>
          <p:nvPr/>
        </p:nvSpPr>
        <p:spPr>
          <a:xfrm>
            <a:off x="5105400" y="2219742"/>
            <a:ext cx="3657600" cy="1446550"/>
          </a:xfrm>
          <a:prstGeom prst="rect">
            <a:avLst/>
          </a:prstGeom>
          <a:noFill/>
        </p:spPr>
        <p:txBody>
          <a:bodyPr wrap="square" rtlCol="0">
            <a:spAutoFit/>
          </a:bodyPr>
          <a:lstStyle/>
          <a:p>
            <a:r>
              <a:rPr lang="en-US" sz="4400" dirty="0" smtClean="0">
                <a:solidFill>
                  <a:srgbClr val="0070C0"/>
                </a:solidFill>
                <a:effectLst>
                  <a:glow rad="101600">
                    <a:schemeClr val="bg1">
                      <a:alpha val="60000"/>
                    </a:schemeClr>
                  </a:glow>
                </a:effectLst>
                <a:latin typeface="Open Sans" pitchFamily="34" charset="0"/>
                <a:ea typeface="Open Sans" pitchFamily="34" charset="0"/>
                <a:cs typeface="Open Sans" pitchFamily="34" charset="0"/>
              </a:rPr>
              <a:t>Thankfulness to God</a:t>
            </a:r>
            <a:endParaRPr lang="en-US" sz="4400" dirty="0">
              <a:solidFill>
                <a:srgbClr val="0070C0"/>
              </a:solidFill>
              <a:effectLst>
                <a:glow rad="101600">
                  <a:schemeClr val="bg1">
                    <a:alpha val="60000"/>
                  </a:schemeClr>
                </a:glow>
              </a:effectLst>
              <a:latin typeface="Open Sans" pitchFamily="34" charset="0"/>
              <a:ea typeface="Open Sans" pitchFamily="34" charset="0"/>
              <a:cs typeface="Open Sans" pitchFamily="34" charset="0"/>
            </a:endParaRPr>
          </a:p>
        </p:txBody>
      </p:sp>
      <p:sp>
        <p:nvSpPr>
          <p:cNvPr id="9" name="Oval 8"/>
          <p:cNvSpPr/>
          <p:nvPr/>
        </p:nvSpPr>
        <p:spPr>
          <a:xfrm>
            <a:off x="914400" y="2209800"/>
            <a:ext cx="6934200" cy="26670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371600" y="2372142"/>
            <a:ext cx="5791200" cy="2123658"/>
          </a:xfrm>
          <a:prstGeom prst="rect">
            <a:avLst/>
          </a:prstGeom>
          <a:noFill/>
        </p:spPr>
        <p:txBody>
          <a:bodyPr wrap="square" rtlCol="0">
            <a:spAutoFit/>
          </a:bodyPr>
          <a:lstStyle/>
          <a:p>
            <a:pPr algn="ctr"/>
            <a:r>
              <a:rPr lang="en-US" sz="4400" dirty="0" smtClean="0">
                <a:solidFill>
                  <a:schemeClr val="tx1">
                    <a:lumMod val="65000"/>
                    <a:lumOff val="35000"/>
                  </a:schemeClr>
                </a:solidFill>
                <a:effectLst>
                  <a:glow rad="101600">
                    <a:schemeClr val="bg1">
                      <a:alpha val="60000"/>
                    </a:schemeClr>
                  </a:glow>
                </a:effectLst>
                <a:latin typeface="Open Sans" pitchFamily="34" charset="0"/>
                <a:ea typeface="Open Sans" pitchFamily="34" charset="0"/>
                <a:cs typeface="Open Sans" pitchFamily="34" charset="0"/>
              </a:rPr>
              <a:t>In order to accomplish that a church must…</a:t>
            </a:r>
            <a:endParaRPr lang="en-US" sz="4400" dirty="0">
              <a:solidFill>
                <a:schemeClr val="tx1">
                  <a:lumMod val="65000"/>
                  <a:lumOff val="35000"/>
                </a:schemeClr>
              </a:solidFill>
              <a:effectLst>
                <a:glow rad="101600">
                  <a:schemeClr val="bg1">
                    <a:alpha val="60000"/>
                  </a:schemeClr>
                </a:glow>
              </a:effectLst>
              <a:latin typeface="Open Sans" pitchFamily="34" charset="0"/>
              <a:ea typeface="Open Sans" pitchFamily="34" charset="0"/>
              <a:cs typeface="Open San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TotalTime>
  <Words>84</Words>
  <Application>Microsoft Office PowerPoint</Application>
  <PresentationFormat>On-screen Show (4:3)</PresentationFormat>
  <Paragraphs>34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Rebekah Williams</dc:creator>
  <cp:lastModifiedBy>Rebekah Williams</cp:lastModifiedBy>
  <cp:revision>32</cp:revision>
  <dcterms:created xsi:type="dcterms:W3CDTF">2018-03-11T02:19:12Z</dcterms:created>
  <dcterms:modified xsi:type="dcterms:W3CDTF">2018-03-11T12:12:45Z</dcterms:modified>
</cp:coreProperties>
</file>