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73" r:id="rId11"/>
    <p:sldId id="274" r:id="rId12"/>
    <p:sldId id="264" r:id="rId13"/>
    <p:sldId id="270" r:id="rId14"/>
    <p:sldId id="269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5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38AC-19C9-4986-A4F4-CBA2CE8E222F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8F03-A356-42B7-BD23-FFC00321C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38AC-19C9-4986-A4F4-CBA2CE8E222F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8F03-A356-42B7-BD23-FFC00321C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38AC-19C9-4986-A4F4-CBA2CE8E222F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8F03-A356-42B7-BD23-FFC00321C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38AC-19C9-4986-A4F4-CBA2CE8E222F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8F03-A356-42B7-BD23-FFC00321C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38AC-19C9-4986-A4F4-CBA2CE8E222F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8F03-A356-42B7-BD23-FFC00321C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38AC-19C9-4986-A4F4-CBA2CE8E222F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8F03-A356-42B7-BD23-FFC00321C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38AC-19C9-4986-A4F4-CBA2CE8E222F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8F03-A356-42B7-BD23-FFC00321C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38AC-19C9-4986-A4F4-CBA2CE8E222F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8F03-A356-42B7-BD23-FFC00321C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38AC-19C9-4986-A4F4-CBA2CE8E222F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8F03-A356-42B7-BD23-FFC00321C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38AC-19C9-4986-A4F4-CBA2CE8E222F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8F03-A356-42B7-BD23-FFC00321C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38AC-19C9-4986-A4F4-CBA2CE8E222F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8F03-A356-42B7-BD23-FFC00321C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138AC-19C9-4986-A4F4-CBA2CE8E222F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F8F03-A356-42B7-BD23-FFC00321CA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rebalwil\Downloads\cloth-1412238_19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144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38200" y="381000"/>
            <a:ext cx="76962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baseline="30000" dirty="0"/>
              <a:t>12 </a:t>
            </a:r>
            <a:r>
              <a:rPr lang="en-US" sz="4400" dirty="0"/>
              <a:t>See to it, brothers and sisters, that none of you has a sinful, unbelieving heart that turns away from the living God. </a:t>
            </a:r>
            <a:r>
              <a:rPr lang="en-US" sz="4400" b="1" baseline="30000" dirty="0"/>
              <a:t>13 </a:t>
            </a:r>
            <a:r>
              <a:rPr lang="en-US" sz="4400" dirty="0"/>
              <a:t>But encourage one another daily, as long as it is called “Today,” so that none of you may be hardened by sin’s deceitfulness</a:t>
            </a:r>
            <a:r>
              <a:rPr lang="en-US" sz="4400" dirty="0" smtClean="0"/>
              <a:t>.</a:t>
            </a:r>
          </a:p>
          <a:p>
            <a:pPr algn="r"/>
            <a:r>
              <a:rPr lang="en-US" sz="44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- Hebrews 3:12-13</a:t>
            </a:r>
            <a:endParaRPr lang="en-US" sz="44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cloth-1412238_19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1440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752600" y="2286000"/>
            <a:ext cx="5486400" cy="12192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22098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Boldness</a:t>
            </a:r>
            <a:endParaRPr lang="en-US" sz="88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342900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To Teach the Lost</a:t>
            </a:r>
            <a:endParaRPr lang="en-US" sz="6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cloth-1412238_19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1440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16002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Strengthens</a:t>
            </a:r>
            <a:endParaRPr lang="en-US" sz="88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2" name="Group 17"/>
          <p:cNvGrpSpPr/>
          <p:nvPr/>
        </p:nvGrpSpPr>
        <p:grpSpPr>
          <a:xfrm>
            <a:off x="3733800" y="5361708"/>
            <a:ext cx="609600" cy="1496291"/>
            <a:chOff x="3733800" y="4800600"/>
            <a:chExt cx="838200" cy="2057400"/>
          </a:xfrm>
        </p:grpSpPr>
        <p:sp>
          <p:nvSpPr>
            <p:cNvPr id="16" name="Oval 15"/>
            <p:cNvSpPr/>
            <p:nvPr/>
          </p:nvSpPr>
          <p:spPr>
            <a:xfrm>
              <a:off x="3733800" y="4800600"/>
              <a:ext cx="838200" cy="8382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3810000" y="5562600"/>
              <a:ext cx="685800" cy="1295400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18"/>
          <p:cNvGrpSpPr/>
          <p:nvPr/>
        </p:nvGrpSpPr>
        <p:grpSpPr>
          <a:xfrm>
            <a:off x="4419600" y="5735782"/>
            <a:ext cx="457200" cy="1122218"/>
            <a:chOff x="3733800" y="4800600"/>
            <a:chExt cx="838200" cy="2057400"/>
          </a:xfrm>
        </p:grpSpPr>
        <p:sp>
          <p:nvSpPr>
            <p:cNvPr id="20" name="Oval 19"/>
            <p:cNvSpPr/>
            <p:nvPr/>
          </p:nvSpPr>
          <p:spPr>
            <a:xfrm>
              <a:off x="3733800" y="4800600"/>
              <a:ext cx="838200" cy="8382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3810000" y="5562600"/>
              <a:ext cx="685800" cy="1295400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21"/>
          <p:cNvGrpSpPr/>
          <p:nvPr/>
        </p:nvGrpSpPr>
        <p:grpSpPr>
          <a:xfrm>
            <a:off x="5029200" y="5621481"/>
            <a:ext cx="533400" cy="1236519"/>
            <a:chOff x="3733800" y="4800600"/>
            <a:chExt cx="838200" cy="2057400"/>
          </a:xfrm>
        </p:grpSpPr>
        <p:sp>
          <p:nvSpPr>
            <p:cNvPr id="23" name="Oval 22"/>
            <p:cNvSpPr/>
            <p:nvPr/>
          </p:nvSpPr>
          <p:spPr>
            <a:xfrm>
              <a:off x="3733800" y="4800600"/>
              <a:ext cx="838200" cy="8382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3810000" y="5562600"/>
              <a:ext cx="685800" cy="1295400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24"/>
          <p:cNvGrpSpPr/>
          <p:nvPr/>
        </p:nvGrpSpPr>
        <p:grpSpPr>
          <a:xfrm>
            <a:off x="3124200" y="5735782"/>
            <a:ext cx="457200" cy="1122218"/>
            <a:chOff x="3733800" y="4800600"/>
            <a:chExt cx="838200" cy="2057400"/>
          </a:xfrm>
        </p:grpSpPr>
        <p:sp>
          <p:nvSpPr>
            <p:cNvPr id="26" name="Oval 25"/>
            <p:cNvSpPr/>
            <p:nvPr/>
          </p:nvSpPr>
          <p:spPr>
            <a:xfrm>
              <a:off x="3733800" y="4800600"/>
              <a:ext cx="838200" cy="8382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3810000" y="5562600"/>
              <a:ext cx="685800" cy="1295400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0" y="297180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New/Weak Christians</a:t>
            </a:r>
            <a:endParaRPr lang="en-US" sz="6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cloth-1412238_19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1440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752600" y="2286000"/>
            <a:ext cx="5486400" cy="12192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22098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Boldness</a:t>
            </a:r>
            <a:endParaRPr lang="en-US" sz="88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3429000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To Confront False Teaching</a:t>
            </a:r>
            <a:endParaRPr lang="en-US" sz="6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cloth-1412238_19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1440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16002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Strengthens</a:t>
            </a:r>
            <a:endParaRPr lang="en-US" sz="88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2" name="Group 17"/>
          <p:cNvGrpSpPr/>
          <p:nvPr/>
        </p:nvGrpSpPr>
        <p:grpSpPr>
          <a:xfrm>
            <a:off x="3733800" y="5361708"/>
            <a:ext cx="609600" cy="1496291"/>
            <a:chOff x="3733800" y="4800600"/>
            <a:chExt cx="838200" cy="2057400"/>
          </a:xfrm>
        </p:grpSpPr>
        <p:sp>
          <p:nvSpPr>
            <p:cNvPr id="16" name="Oval 15"/>
            <p:cNvSpPr/>
            <p:nvPr/>
          </p:nvSpPr>
          <p:spPr>
            <a:xfrm>
              <a:off x="3733800" y="4800600"/>
              <a:ext cx="838200" cy="8382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3810000" y="5562600"/>
              <a:ext cx="685800" cy="1295400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18"/>
          <p:cNvGrpSpPr/>
          <p:nvPr/>
        </p:nvGrpSpPr>
        <p:grpSpPr>
          <a:xfrm>
            <a:off x="4419600" y="5735782"/>
            <a:ext cx="457200" cy="1122218"/>
            <a:chOff x="3733800" y="4800600"/>
            <a:chExt cx="838200" cy="2057400"/>
          </a:xfrm>
        </p:grpSpPr>
        <p:sp>
          <p:nvSpPr>
            <p:cNvPr id="20" name="Oval 19"/>
            <p:cNvSpPr/>
            <p:nvPr/>
          </p:nvSpPr>
          <p:spPr>
            <a:xfrm>
              <a:off x="3733800" y="4800600"/>
              <a:ext cx="838200" cy="8382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3810000" y="5562600"/>
              <a:ext cx="685800" cy="1295400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21"/>
          <p:cNvGrpSpPr/>
          <p:nvPr/>
        </p:nvGrpSpPr>
        <p:grpSpPr>
          <a:xfrm>
            <a:off x="5029200" y="5621481"/>
            <a:ext cx="533400" cy="1236519"/>
            <a:chOff x="3733800" y="4800600"/>
            <a:chExt cx="838200" cy="2057400"/>
          </a:xfrm>
        </p:grpSpPr>
        <p:sp>
          <p:nvSpPr>
            <p:cNvPr id="23" name="Oval 22"/>
            <p:cNvSpPr/>
            <p:nvPr/>
          </p:nvSpPr>
          <p:spPr>
            <a:xfrm>
              <a:off x="3733800" y="4800600"/>
              <a:ext cx="838200" cy="8382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3810000" y="5562600"/>
              <a:ext cx="685800" cy="1295400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24"/>
          <p:cNvGrpSpPr/>
          <p:nvPr/>
        </p:nvGrpSpPr>
        <p:grpSpPr>
          <a:xfrm>
            <a:off x="3124200" y="5735782"/>
            <a:ext cx="457200" cy="1122218"/>
            <a:chOff x="3733800" y="4800600"/>
            <a:chExt cx="838200" cy="2057400"/>
          </a:xfrm>
        </p:grpSpPr>
        <p:sp>
          <p:nvSpPr>
            <p:cNvPr id="26" name="Oval 25"/>
            <p:cNvSpPr/>
            <p:nvPr/>
          </p:nvSpPr>
          <p:spPr>
            <a:xfrm>
              <a:off x="3733800" y="4800600"/>
              <a:ext cx="838200" cy="8382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3810000" y="5562600"/>
              <a:ext cx="685800" cy="1295400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0" y="2971800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Christians with the Truth</a:t>
            </a:r>
            <a:endParaRPr lang="en-US" sz="6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cloth-1412238_19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1440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53340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Gives People a Second Chance</a:t>
            </a:r>
            <a:endParaRPr lang="en-US" sz="88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752600" y="4419600"/>
            <a:ext cx="2209800" cy="14478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0800000">
            <a:off x="5029200" y="4419600"/>
            <a:ext cx="2209800" cy="14478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" y="3657600"/>
            <a:ext cx="838200" cy="8382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62000" y="4419600"/>
            <a:ext cx="685800" cy="12954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467600" y="3810000"/>
            <a:ext cx="838200" cy="8382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7543800" y="4572000"/>
            <a:ext cx="685800" cy="12954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cloth-1412238_19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1440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0" y="1261408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What is his character like?</a:t>
            </a:r>
            <a:endParaRPr lang="en-US" sz="88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4233208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0070C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Genuinely cares</a:t>
            </a:r>
            <a:br>
              <a:rPr lang="en-US" sz="6000" dirty="0" smtClean="0">
                <a:solidFill>
                  <a:srgbClr val="0070C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</a:br>
            <a:r>
              <a:rPr lang="en-US" sz="6000" dirty="0" smtClean="0">
                <a:solidFill>
                  <a:srgbClr val="0070C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about people.</a:t>
            </a:r>
            <a:endParaRPr lang="en-US" sz="6000" dirty="0">
              <a:solidFill>
                <a:srgbClr val="0070C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rebalwil\Downloads\cloth-1412238_19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144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2000" y="1143000"/>
            <a:ext cx="7696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What is an Encouraging Person Like?</a:t>
            </a:r>
            <a:endParaRPr lang="en-US" sz="88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rebalwil\Downloads\cloth-1412238_19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1440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85800" y="533400"/>
            <a:ext cx="7696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Gives Up Stuff</a:t>
            </a:r>
            <a:endParaRPr lang="en-US" sz="88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762000" y="4572000"/>
            <a:ext cx="3657600" cy="995423"/>
          </a:xfrm>
          <a:custGeom>
            <a:avLst/>
            <a:gdLst>
              <a:gd name="connsiteX0" fmla="*/ 0 w 3657600"/>
              <a:gd name="connsiteY0" fmla="*/ 995423 h 995423"/>
              <a:gd name="connsiteX1" fmla="*/ 1053297 w 3657600"/>
              <a:gd name="connsiteY1" fmla="*/ 0 h 995423"/>
              <a:gd name="connsiteX2" fmla="*/ 3020993 w 3657600"/>
              <a:gd name="connsiteY2" fmla="*/ 11575 h 995423"/>
              <a:gd name="connsiteX3" fmla="*/ 3657600 w 3657600"/>
              <a:gd name="connsiteY3" fmla="*/ 937549 h 995423"/>
              <a:gd name="connsiteX4" fmla="*/ 0 w 3657600"/>
              <a:gd name="connsiteY4" fmla="*/ 995423 h 995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600" h="995423">
                <a:moveTo>
                  <a:pt x="0" y="995423"/>
                </a:moveTo>
                <a:lnTo>
                  <a:pt x="1053297" y="0"/>
                </a:lnTo>
                <a:lnTo>
                  <a:pt x="3020993" y="11575"/>
                </a:lnTo>
                <a:lnTo>
                  <a:pt x="3657600" y="937549"/>
                </a:lnTo>
                <a:lnTo>
                  <a:pt x="0" y="995423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rved Down Arrow 5"/>
          <p:cNvSpPr/>
          <p:nvPr/>
        </p:nvSpPr>
        <p:spPr>
          <a:xfrm rot="21033015">
            <a:off x="2214407" y="3023957"/>
            <a:ext cx="4460121" cy="1352988"/>
          </a:xfrm>
          <a:prstGeom prst="curved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7239000" y="3657600"/>
            <a:ext cx="762000" cy="1904999"/>
            <a:chOff x="6781800" y="4267200"/>
            <a:chExt cx="762000" cy="1904999"/>
          </a:xfrm>
          <a:solidFill>
            <a:schemeClr val="accent3">
              <a:lumMod val="75000"/>
            </a:schemeClr>
          </a:solidFill>
        </p:grpSpPr>
        <p:sp>
          <p:nvSpPr>
            <p:cNvPr id="14" name="Oval 13"/>
            <p:cNvSpPr/>
            <p:nvPr/>
          </p:nvSpPr>
          <p:spPr>
            <a:xfrm>
              <a:off x="6781800" y="4267200"/>
              <a:ext cx="762000" cy="762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6858000" y="4994562"/>
              <a:ext cx="623455" cy="117763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85800" y="3048000"/>
            <a:ext cx="762000" cy="1904999"/>
            <a:chOff x="6781800" y="4267200"/>
            <a:chExt cx="762000" cy="1904999"/>
          </a:xfrm>
        </p:grpSpPr>
        <p:sp>
          <p:nvSpPr>
            <p:cNvPr id="18" name="Oval 17"/>
            <p:cNvSpPr/>
            <p:nvPr/>
          </p:nvSpPr>
          <p:spPr>
            <a:xfrm>
              <a:off x="6781800" y="4267200"/>
              <a:ext cx="762000" cy="7620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6858000" y="4994562"/>
              <a:ext cx="623455" cy="1177637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8077200" y="3962400"/>
            <a:ext cx="762000" cy="1904999"/>
            <a:chOff x="6781800" y="4267200"/>
            <a:chExt cx="762000" cy="1904999"/>
          </a:xfrm>
          <a:solidFill>
            <a:schemeClr val="accent3">
              <a:lumMod val="75000"/>
            </a:schemeClr>
          </a:solidFill>
        </p:grpSpPr>
        <p:sp>
          <p:nvSpPr>
            <p:cNvPr id="21" name="Oval 20"/>
            <p:cNvSpPr/>
            <p:nvPr/>
          </p:nvSpPr>
          <p:spPr>
            <a:xfrm>
              <a:off x="6781800" y="4267200"/>
              <a:ext cx="762000" cy="762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6858000" y="4994562"/>
              <a:ext cx="623455" cy="117763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477000" y="4114800"/>
            <a:ext cx="762000" cy="1904999"/>
            <a:chOff x="6781800" y="4267200"/>
            <a:chExt cx="762000" cy="1904999"/>
          </a:xfrm>
          <a:solidFill>
            <a:schemeClr val="accent3">
              <a:lumMod val="75000"/>
            </a:schemeClr>
          </a:solidFill>
        </p:grpSpPr>
        <p:sp>
          <p:nvSpPr>
            <p:cNvPr id="24" name="Oval 23"/>
            <p:cNvSpPr/>
            <p:nvPr/>
          </p:nvSpPr>
          <p:spPr>
            <a:xfrm>
              <a:off x="6781800" y="4267200"/>
              <a:ext cx="762000" cy="762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6858000" y="4994562"/>
              <a:ext cx="623455" cy="117763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cloth-1412238_19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1440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53340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Gives People a Second Chance</a:t>
            </a:r>
            <a:endParaRPr lang="en-US" sz="88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752600" y="4419600"/>
            <a:ext cx="2209800" cy="14478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0800000">
            <a:off x="5029200" y="4419600"/>
            <a:ext cx="2209800" cy="14478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" y="3657600"/>
            <a:ext cx="838200" cy="8382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62000" y="4419600"/>
            <a:ext cx="685800" cy="12954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467600" y="3810000"/>
            <a:ext cx="838200" cy="8382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7543800" y="4572000"/>
            <a:ext cx="685800" cy="12954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cloth-1412238_19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1440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5334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Goes</a:t>
            </a:r>
            <a:endParaRPr lang="en-US" sz="88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905000" y="3505200"/>
            <a:ext cx="5257800" cy="14478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" y="3810000"/>
            <a:ext cx="838200" cy="8382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467600" y="3810000"/>
            <a:ext cx="838200" cy="8382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0" y="175260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To Strengthen</a:t>
            </a:r>
            <a:endParaRPr lang="en-US" sz="6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cloth-1412238_19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1440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5334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Goes</a:t>
            </a:r>
            <a:endParaRPr lang="en-US" sz="88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" name="Right Arrow 4"/>
          <p:cNvSpPr/>
          <p:nvPr/>
        </p:nvSpPr>
        <p:spPr>
          <a:xfrm flipH="1">
            <a:off x="2057400" y="3581400"/>
            <a:ext cx="5029200" cy="14478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" y="3810000"/>
            <a:ext cx="838200" cy="8382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467600" y="3810000"/>
            <a:ext cx="838200" cy="8382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0" y="175260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To Help</a:t>
            </a:r>
            <a:endParaRPr lang="en-US" sz="6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cloth-1412238_19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1440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5334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Goes</a:t>
            </a:r>
            <a:endParaRPr lang="en-US" sz="88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905000" y="3505200"/>
            <a:ext cx="5257800" cy="14478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" y="3810000"/>
            <a:ext cx="838200" cy="8382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467600" y="3810000"/>
            <a:ext cx="838200" cy="8382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0" y="175260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To Teach</a:t>
            </a:r>
            <a:endParaRPr lang="en-US" sz="6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cloth-1412238_19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1440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752600" y="2286000"/>
            <a:ext cx="5486400" cy="12192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22098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Boldness</a:t>
            </a:r>
            <a:endParaRPr lang="en-US" sz="88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342900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To Teach the Lost</a:t>
            </a:r>
            <a:endParaRPr lang="en-US" sz="6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cloth-1412238_19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1440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16002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Strengthens</a:t>
            </a:r>
            <a:endParaRPr lang="en-US" sz="88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3733800" y="5361708"/>
            <a:ext cx="609600" cy="1496291"/>
            <a:chOff x="3733800" y="4800600"/>
            <a:chExt cx="838200" cy="2057400"/>
          </a:xfrm>
        </p:grpSpPr>
        <p:sp>
          <p:nvSpPr>
            <p:cNvPr id="16" name="Oval 15"/>
            <p:cNvSpPr/>
            <p:nvPr/>
          </p:nvSpPr>
          <p:spPr>
            <a:xfrm>
              <a:off x="3733800" y="4800600"/>
              <a:ext cx="838200" cy="8382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3810000" y="5562600"/>
              <a:ext cx="685800" cy="1295400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419600" y="5735782"/>
            <a:ext cx="457200" cy="1122218"/>
            <a:chOff x="3733800" y="4800600"/>
            <a:chExt cx="838200" cy="2057400"/>
          </a:xfrm>
        </p:grpSpPr>
        <p:sp>
          <p:nvSpPr>
            <p:cNvPr id="20" name="Oval 19"/>
            <p:cNvSpPr/>
            <p:nvPr/>
          </p:nvSpPr>
          <p:spPr>
            <a:xfrm>
              <a:off x="3733800" y="4800600"/>
              <a:ext cx="838200" cy="8382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3810000" y="5562600"/>
              <a:ext cx="685800" cy="1295400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029200" y="5621481"/>
            <a:ext cx="533400" cy="1236519"/>
            <a:chOff x="3733800" y="4800600"/>
            <a:chExt cx="838200" cy="2057400"/>
          </a:xfrm>
        </p:grpSpPr>
        <p:sp>
          <p:nvSpPr>
            <p:cNvPr id="23" name="Oval 22"/>
            <p:cNvSpPr/>
            <p:nvPr/>
          </p:nvSpPr>
          <p:spPr>
            <a:xfrm>
              <a:off x="3733800" y="4800600"/>
              <a:ext cx="838200" cy="8382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3810000" y="5562600"/>
              <a:ext cx="685800" cy="1295400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124200" y="5735782"/>
            <a:ext cx="457200" cy="1122218"/>
            <a:chOff x="3733800" y="4800600"/>
            <a:chExt cx="838200" cy="2057400"/>
          </a:xfrm>
        </p:grpSpPr>
        <p:sp>
          <p:nvSpPr>
            <p:cNvPr id="26" name="Oval 25"/>
            <p:cNvSpPr/>
            <p:nvPr/>
          </p:nvSpPr>
          <p:spPr>
            <a:xfrm>
              <a:off x="3733800" y="4800600"/>
              <a:ext cx="838200" cy="8382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3810000" y="5562600"/>
              <a:ext cx="685800" cy="1295400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0" y="297180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New/Weak Christians</a:t>
            </a:r>
            <a:endParaRPr lang="en-US" sz="6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64</Words>
  <Application>Microsoft Office PowerPoint</Application>
  <PresentationFormat>On-screen Show (4:3)</PresentationFormat>
  <Paragraphs>26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Rebekah Williams</dc:creator>
  <cp:lastModifiedBy>Rebekah Williams</cp:lastModifiedBy>
  <cp:revision>15</cp:revision>
  <dcterms:created xsi:type="dcterms:W3CDTF">2018-03-04T20:15:54Z</dcterms:created>
  <dcterms:modified xsi:type="dcterms:W3CDTF">2018-03-04T21:35:34Z</dcterms:modified>
</cp:coreProperties>
</file>