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283C-F618-4B7B-B792-CBDBAE04720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4DC22-FE93-461A-8704-9ACCD27F54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959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Healthy</a:t>
            </a:r>
            <a:r>
              <a:rPr lang="en-US" sz="8000" dirty="0" smtClean="0">
                <a:latin typeface="Century Gothic" pitchFamily="34" charset="0"/>
              </a:rPr>
              <a:t> Leaders</a:t>
            </a:r>
            <a:endParaRPr lang="en-US" sz="8000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343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Healthy</a:t>
            </a:r>
            <a:r>
              <a:rPr lang="en-US" sz="8000" dirty="0" smtClean="0">
                <a:latin typeface="Century Gothic" pitchFamily="34" charset="0"/>
              </a:rPr>
              <a:t> Church</a:t>
            </a:r>
            <a:endParaRPr lang="en-US" sz="8000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82636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entury Gothic" pitchFamily="34" charset="0"/>
              </a:rPr>
              <a:t>for a</a:t>
            </a:r>
            <a:endParaRPr lang="en-US" sz="66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1981200" y="4343400"/>
            <a:ext cx="1752600" cy="1298222"/>
          </a:xfrm>
          <a:prstGeom prst="wedgeRoundRectCallout">
            <a:avLst>
              <a:gd name="adj1" fmla="val -45653"/>
              <a:gd name="adj2" fmla="val 835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81200"/>
            <a:ext cx="2324100" cy="2324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57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Century Gothic" pitchFamily="34" charset="0"/>
              </a:rPr>
              <a:t>Good Leaders</a:t>
            </a:r>
            <a:endParaRPr lang="en-US" sz="8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667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entury Gothic" pitchFamily="34" charset="0"/>
              </a:rPr>
              <a:t>Character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495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entury Gothic" pitchFamily="34" charset="0"/>
              </a:rPr>
              <a:t>Teaching</a:t>
            </a:r>
            <a:endParaRPr lang="en-US" sz="4800" dirty="0">
              <a:latin typeface="Century Gothic" pitchFamily="34" charset="0"/>
            </a:endParaRPr>
          </a:p>
        </p:txBody>
      </p:sp>
      <p:pic>
        <p:nvPicPr>
          <p:cNvPr id="9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1910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1981200" y="4343400"/>
            <a:ext cx="1752600" cy="1298222"/>
          </a:xfrm>
          <a:prstGeom prst="wedgeRoundRectCallout">
            <a:avLst>
              <a:gd name="adj1" fmla="val -45653"/>
              <a:gd name="adj2" fmla="val 83539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57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Century Gothic" pitchFamily="34" charset="0"/>
              </a:rPr>
              <a:t>Bad Leaders</a:t>
            </a:r>
            <a:endParaRPr lang="en-US" sz="8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667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entury Gothic" pitchFamily="34" charset="0"/>
              </a:rPr>
              <a:t>Character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495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entury Gothic" pitchFamily="34" charset="0"/>
              </a:rPr>
              <a:t>Teaching</a:t>
            </a:r>
            <a:endParaRPr lang="en-US" sz="4800" dirty="0">
              <a:latin typeface="Century Gothic" pitchFamily="34" charset="0"/>
            </a:endParaRPr>
          </a:p>
        </p:txBody>
      </p:sp>
      <p:pic>
        <p:nvPicPr>
          <p:cNvPr id="2050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11003"/>
            <a:ext cx="3200400" cy="1575197"/>
          </a:xfrm>
          <a:prstGeom prst="rect">
            <a:avLst/>
          </a:prstGeom>
          <a:noFill/>
        </p:spPr>
      </p:pic>
      <p:pic>
        <p:nvPicPr>
          <p:cNvPr id="11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495800"/>
            <a:ext cx="2057400" cy="101262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90800"/>
            <a:ext cx="1676400" cy="167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57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A Healthy Church</a:t>
            </a:r>
            <a:endParaRPr lang="en-US" sz="7200" dirty="0">
              <a:latin typeface="Century Gothic" pitchFamily="34" charset="0"/>
            </a:endParaRPr>
          </a:p>
        </p:txBody>
      </p:sp>
      <p:pic>
        <p:nvPicPr>
          <p:cNvPr id="11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676400" cy="1676400"/>
          </a:xfrm>
          <a:prstGeom prst="rect">
            <a:avLst/>
          </a:prstGeom>
          <a:noFill/>
        </p:spPr>
      </p:pic>
      <p:pic>
        <p:nvPicPr>
          <p:cNvPr id="12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971800"/>
            <a:ext cx="1676400" cy="1676400"/>
          </a:xfrm>
          <a:prstGeom prst="rect">
            <a:avLst/>
          </a:prstGeom>
          <a:noFill/>
        </p:spPr>
      </p:pic>
      <p:pic>
        <p:nvPicPr>
          <p:cNvPr id="14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05000"/>
            <a:ext cx="1676400" cy="1676400"/>
          </a:xfrm>
          <a:prstGeom prst="rect">
            <a:avLst/>
          </a:prstGeom>
          <a:noFill/>
        </p:spPr>
      </p:pic>
      <p:pic>
        <p:nvPicPr>
          <p:cNvPr id="15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10000"/>
            <a:ext cx="1676400" cy="1676400"/>
          </a:xfrm>
          <a:prstGeom prst="rect">
            <a:avLst/>
          </a:prstGeom>
          <a:noFill/>
        </p:spPr>
      </p:pic>
      <p:pic>
        <p:nvPicPr>
          <p:cNvPr id="16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76800"/>
            <a:ext cx="1676400" cy="1676400"/>
          </a:xfrm>
          <a:prstGeom prst="rect">
            <a:avLst/>
          </a:prstGeom>
          <a:noFill/>
        </p:spPr>
      </p:pic>
      <p:pic>
        <p:nvPicPr>
          <p:cNvPr id="17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05200"/>
            <a:ext cx="1676400" cy="1676400"/>
          </a:xfrm>
          <a:prstGeom prst="rect">
            <a:avLst/>
          </a:prstGeom>
          <a:noFill/>
        </p:spPr>
      </p:pic>
      <p:pic>
        <p:nvPicPr>
          <p:cNvPr id="18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1676400" cy="1676400"/>
          </a:xfrm>
          <a:prstGeom prst="rect">
            <a:avLst/>
          </a:prstGeom>
          <a:noFill/>
        </p:spPr>
      </p:pic>
      <p:pic>
        <p:nvPicPr>
          <p:cNvPr id="19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524000"/>
            <a:ext cx="1676400" cy="1676400"/>
          </a:xfrm>
          <a:prstGeom prst="rect">
            <a:avLst/>
          </a:prstGeom>
          <a:noFill/>
        </p:spPr>
      </p:pic>
      <p:pic>
        <p:nvPicPr>
          <p:cNvPr id="20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0"/>
            <a:ext cx="1676400" cy="1676400"/>
          </a:xfrm>
          <a:prstGeom prst="rect">
            <a:avLst/>
          </a:prstGeom>
          <a:noFill/>
        </p:spPr>
      </p:pic>
      <p:pic>
        <p:nvPicPr>
          <p:cNvPr id="21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733800"/>
            <a:ext cx="1676400" cy="1676400"/>
          </a:xfrm>
          <a:prstGeom prst="rect">
            <a:avLst/>
          </a:prstGeom>
          <a:noFill/>
        </p:spPr>
      </p:pic>
      <p:pic>
        <p:nvPicPr>
          <p:cNvPr id="22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181600"/>
            <a:ext cx="1676400" cy="1676400"/>
          </a:xfrm>
          <a:prstGeom prst="rect">
            <a:avLst/>
          </a:prstGeom>
          <a:noFill/>
        </p:spPr>
      </p:pic>
      <p:pic>
        <p:nvPicPr>
          <p:cNvPr id="23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800600"/>
            <a:ext cx="1676400" cy="1676400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2438400" y="3124200"/>
            <a:ext cx="1219200" cy="1060174"/>
            <a:chOff x="1981200" y="4191000"/>
            <a:chExt cx="1752600" cy="1524000"/>
          </a:xfrm>
        </p:grpSpPr>
        <p:sp>
          <p:nvSpPr>
            <p:cNvPr id="26" name="Rounded Rectangular Callout 25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28" name="Group 27"/>
          <p:cNvGrpSpPr/>
          <p:nvPr/>
        </p:nvGrpSpPr>
        <p:grpSpPr>
          <a:xfrm>
            <a:off x="6705600" y="1524000"/>
            <a:ext cx="1219200" cy="1060174"/>
            <a:chOff x="1981200" y="4191000"/>
            <a:chExt cx="1752600" cy="1524000"/>
          </a:xfrm>
        </p:grpSpPr>
        <p:sp>
          <p:nvSpPr>
            <p:cNvPr id="29" name="Rounded Rectangular Callout 28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31" name="Group 30"/>
          <p:cNvGrpSpPr/>
          <p:nvPr/>
        </p:nvGrpSpPr>
        <p:grpSpPr>
          <a:xfrm>
            <a:off x="7162800" y="2895600"/>
            <a:ext cx="1219200" cy="1060174"/>
            <a:chOff x="1981200" y="4191000"/>
            <a:chExt cx="1752600" cy="1524000"/>
          </a:xfrm>
        </p:grpSpPr>
        <p:sp>
          <p:nvSpPr>
            <p:cNvPr id="32" name="Rounded Rectangular Callout 31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34" name="Group 33"/>
          <p:cNvGrpSpPr/>
          <p:nvPr/>
        </p:nvGrpSpPr>
        <p:grpSpPr>
          <a:xfrm>
            <a:off x="5410200" y="2667000"/>
            <a:ext cx="1219200" cy="1060174"/>
            <a:chOff x="1981200" y="4191000"/>
            <a:chExt cx="1752600" cy="1524000"/>
          </a:xfrm>
        </p:grpSpPr>
        <p:sp>
          <p:nvSpPr>
            <p:cNvPr id="35" name="Rounded Rectangular Callout 34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37" name="Group 36"/>
          <p:cNvGrpSpPr/>
          <p:nvPr/>
        </p:nvGrpSpPr>
        <p:grpSpPr>
          <a:xfrm>
            <a:off x="990600" y="2514600"/>
            <a:ext cx="1219200" cy="1060174"/>
            <a:chOff x="1981200" y="4191000"/>
            <a:chExt cx="1752600" cy="1524000"/>
          </a:xfrm>
        </p:grpSpPr>
        <p:sp>
          <p:nvSpPr>
            <p:cNvPr id="38" name="Rounded Rectangular Callout 37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40" name="Group 39"/>
          <p:cNvGrpSpPr/>
          <p:nvPr/>
        </p:nvGrpSpPr>
        <p:grpSpPr>
          <a:xfrm>
            <a:off x="4114800" y="3352800"/>
            <a:ext cx="1219200" cy="1060174"/>
            <a:chOff x="1981200" y="4191000"/>
            <a:chExt cx="1752600" cy="1524000"/>
          </a:xfrm>
        </p:grpSpPr>
        <p:sp>
          <p:nvSpPr>
            <p:cNvPr id="41" name="Rounded Rectangular Callout 40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43" name="Group 42"/>
          <p:cNvGrpSpPr/>
          <p:nvPr/>
        </p:nvGrpSpPr>
        <p:grpSpPr>
          <a:xfrm>
            <a:off x="3048000" y="4572000"/>
            <a:ext cx="1219200" cy="1060174"/>
            <a:chOff x="1981200" y="4191000"/>
            <a:chExt cx="1752600" cy="1524000"/>
          </a:xfrm>
        </p:grpSpPr>
        <p:sp>
          <p:nvSpPr>
            <p:cNvPr id="44" name="Rounded Rectangular Callout 43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46" name="Group 45"/>
          <p:cNvGrpSpPr/>
          <p:nvPr/>
        </p:nvGrpSpPr>
        <p:grpSpPr>
          <a:xfrm>
            <a:off x="6477000" y="4343400"/>
            <a:ext cx="1219200" cy="1060174"/>
            <a:chOff x="1981200" y="4191000"/>
            <a:chExt cx="1752600" cy="1524000"/>
          </a:xfrm>
        </p:grpSpPr>
        <p:sp>
          <p:nvSpPr>
            <p:cNvPr id="47" name="Rounded Rectangular Callout 46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  <p:grpSp>
        <p:nvGrpSpPr>
          <p:cNvPr id="49" name="Group 48"/>
          <p:cNvGrpSpPr/>
          <p:nvPr/>
        </p:nvGrpSpPr>
        <p:grpSpPr>
          <a:xfrm>
            <a:off x="4038600" y="1524000"/>
            <a:ext cx="1219200" cy="1060174"/>
            <a:chOff x="1981200" y="4191000"/>
            <a:chExt cx="1752600" cy="1524000"/>
          </a:xfrm>
        </p:grpSpPr>
        <p:sp>
          <p:nvSpPr>
            <p:cNvPr id="50" name="Rounded Rectangular Callout 49"/>
            <p:cNvSpPr/>
            <p:nvPr/>
          </p:nvSpPr>
          <p:spPr>
            <a:xfrm>
              <a:off x="1981200" y="4343400"/>
              <a:ext cx="1752600" cy="1298222"/>
            </a:xfrm>
            <a:prstGeom prst="wedgeRoundRectCallout">
              <a:avLst>
                <a:gd name="adj1" fmla="val -45653"/>
                <a:gd name="adj2" fmla="val 83539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3" descr="C:\Users\rebalwil\Downloads\diamond-739156_1280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00" y="4191000"/>
              <a:ext cx="1524000" cy="1524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495800" y="0"/>
            <a:ext cx="46482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4495800" cy="6858000"/>
          </a:xfrm>
          <a:prstGeom prst="rect">
            <a:avLst/>
          </a:prstGeom>
          <a:solidFill>
            <a:schemeClr val="accent3">
              <a:lumMod val="60000"/>
              <a:lumOff val="40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57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Century Gothic" pitchFamily="34" charset="0"/>
              </a:rPr>
              <a:t>The Reason</a:t>
            </a:r>
            <a:endParaRPr lang="en-US" sz="8800" dirty="0">
              <a:latin typeface="Century Gothic" pitchFamily="34" charset="0"/>
            </a:endParaRPr>
          </a:p>
        </p:txBody>
      </p:sp>
      <p:pic>
        <p:nvPicPr>
          <p:cNvPr id="2050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05696" y="5468074"/>
            <a:ext cx="3200400" cy="1575197"/>
          </a:xfrm>
          <a:prstGeom prst="rect">
            <a:avLst/>
          </a:prstGeom>
          <a:noFill/>
        </p:spPr>
      </p:pic>
      <p:pic>
        <p:nvPicPr>
          <p:cNvPr id="12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0"/>
            <a:ext cx="3200400" cy="1575197"/>
          </a:xfrm>
          <a:prstGeom prst="rect">
            <a:avLst/>
          </a:prstGeom>
          <a:noFill/>
        </p:spPr>
      </p:pic>
      <p:pic>
        <p:nvPicPr>
          <p:cNvPr id="14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715000"/>
            <a:ext cx="3200400" cy="1575197"/>
          </a:xfrm>
          <a:prstGeom prst="rect">
            <a:avLst/>
          </a:prstGeom>
          <a:noFill/>
        </p:spPr>
      </p:pic>
      <p:pic>
        <p:nvPicPr>
          <p:cNvPr id="15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4724400"/>
            <a:ext cx="3200400" cy="1575197"/>
          </a:xfrm>
          <a:prstGeom prst="rect">
            <a:avLst/>
          </a:prstGeom>
          <a:noFill/>
        </p:spPr>
      </p:pic>
      <p:pic>
        <p:nvPicPr>
          <p:cNvPr id="16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800600"/>
            <a:ext cx="3200400" cy="1575197"/>
          </a:xfrm>
          <a:prstGeom prst="rect">
            <a:avLst/>
          </a:prstGeom>
          <a:noFill/>
        </p:spPr>
      </p:pic>
      <p:pic>
        <p:nvPicPr>
          <p:cNvPr id="17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71600" y="4267200"/>
            <a:ext cx="3200400" cy="1575197"/>
          </a:xfrm>
          <a:prstGeom prst="rect">
            <a:avLst/>
          </a:prstGeom>
          <a:noFill/>
        </p:spPr>
      </p:pic>
      <p:sp>
        <p:nvSpPr>
          <p:cNvPr id="18" name="Bent Arrow 17"/>
          <p:cNvSpPr/>
          <p:nvPr/>
        </p:nvSpPr>
        <p:spPr>
          <a:xfrm>
            <a:off x="1676400" y="2514600"/>
            <a:ext cx="4267200" cy="2743200"/>
          </a:xfrm>
          <a:prstGeom prst="ben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057400"/>
            <a:ext cx="2362200" cy="2362200"/>
          </a:xfrm>
          <a:prstGeom prst="rect">
            <a:avLst/>
          </a:prstGeom>
          <a:noFill/>
        </p:spPr>
      </p:pic>
      <p:pic>
        <p:nvPicPr>
          <p:cNvPr id="20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76600"/>
            <a:ext cx="2362200" cy="2362200"/>
          </a:xfrm>
          <a:prstGeom prst="rect">
            <a:avLst/>
          </a:prstGeom>
          <a:noFill/>
        </p:spPr>
      </p:pic>
      <p:pic>
        <p:nvPicPr>
          <p:cNvPr id="21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743200"/>
            <a:ext cx="2362200" cy="2362200"/>
          </a:xfrm>
          <a:prstGeom prst="rect">
            <a:avLst/>
          </a:prstGeom>
          <a:noFill/>
        </p:spPr>
      </p:pic>
      <p:pic>
        <p:nvPicPr>
          <p:cNvPr id="22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3716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4571999" y="2667000"/>
            <a:ext cx="3600451" cy="2667000"/>
          </a:xfrm>
          <a:prstGeom prst="wedgeRoundRectCallout">
            <a:avLst>
              <a:gd name="adj1" fmla="val -38259"/>
              <a:gd name="adj2" fmla="val 8874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57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pitchFamily="34" charset="0"/>
              </a:rPr>
              <a:t>Here’s how</a:t>
            </a:r>
            <a:br>
              <a:rPr lang="en-US" sz="6000" dirty="0" smtClean="0">
                <a:latin typeface="Century Gothic" pitchFamily="34" charset="0"/>
              </a:rPr>
            </a:br>
            <a:r>
              <a:rPr lang="en-US" sz="6000" dirty="0" smtClean="0">
                <a:latin typeface="Century Gothic" pitchFamily="34" charset="0"/>
              </a:rPr>
              <a:t>to get there: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 flipH="1">
            <a:off x="762000" y="2667000"/>
            <a:ext cx="3638549" cy="2667000"/>
          </a:xfrm>
          <a:prstGeom prst="wedgeRoundRectCallout">
            <a:avLst>
              <a:gd name="adj1" fmla="val -32610"/>
              <a:gd name="adj2" fmla="val 8831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C:\Users\rebalwil\Downloads\diamond-739156_1280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2438400"/>
            <a:ext cx="2971800" cy="2971800"/>
          </a:xfrm>
          <a:prstGeom prst="rect">
            <a:avLst/>
          </a:prstGeom>
          <a:noFill/>
        </p:spPr>
      </p:pic>
      <p:pic>
        <p:nvPicPr>
          <p:cNvPr id="14" name="Picture 2" descr="C:\Users\rebalwil\Downloads\rock-891886_19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971800"/>
            <a:ext cx="4180114" cy="205740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>
            <a:off x="5257800" y="2819400"/>
            <a:ext cx="2209800" cy="2209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334000" y="2819400"/>
            <a:ext cx="2133600" cy="2286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7</cp:revision>
  <dcterms:created xsi:type="dcterms:W3CDTF">2017-11-19T20:42:04Z</dcterms:created>
  <dcterms:modified xsi:type="dcterms:W3CDTF">2017-11-19T21:21:58Z</dcterms:modified>
</cp:coreProperties>
</file>