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0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C800-8472-44FE-ADF3-A1FAE8B39DD1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A76C-66BA-43C0-8535-D08C38E7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9144000" cy="3505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9412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Consolas" pitchFamily="49" charset="0"/>
              </a:rPr>
              <a:t>How </a:t>
            </a:r>
            <a:r>
              <a:rPr lang="en-US" sz="8000" dirty="0" smtClean="0">
                <a:latin typeface="Consolas" pitchFamily="49" charset="0"/>
              </a:rPr>
              <a:t>to</a:t>
            </a:r>
            <a:r>
              <a:rPr lang="en-US" sz="8000" dirty="0" smtClean="0">
                <a:latin typeface="Consolas" pitchFamily="49" charset="0"/>
              </a:rPr>
              <a:t> </a:t>
            </a:r>
            <a:r>
              <a:rPr lang="en-US" sz="8000" dirty="0" smtClean="0">
                <a:latin typeface="Consolas" pitchFamily="49" charset="0"/>
              </a:rPr>
              <a:t>Teach</a:t>
            </a:r>
            <a:br>
              <a:rPr lang="en-US" sz="8000" dirty="0" smtClean="0">
                <a:latin typeface="Consolas" pitchFamily="49" charset="0"/>
              </a:rPr>
            </a:br>
            <a:r>
              <a:rPr lang="en-US" sz="8000" dirty="0" smtClean="0">
                <a:latin typeface="Consolas" pitchFamily="49" charset="0"/>
              </a:rPr>
              <a:t>a Bible Class</a:t>
            </a:r>
            <a:endParaRPr lang="en-US" sz="80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685800"/>
            <a:ext cx="426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Result: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Joy  because they understood the word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Action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Confession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Worship</a:t>
            </a:r>
            <a:endParaRPr lang="en-US" sz="3600" dirty="0"/>
          </a:p>
        </p:txBody>
      </p:sp>
      <p:sp>
        <p:nvSpPr>
          <p:cNvPr id="26" name="Right Arrow 25"/>
          <p:cNvSpPr/>
          <p:nvPr/>
        </p:nvSpPr>
        <p:spPr>
          <a:xfrm rot="18156625">
            <a:off x="1902985" y="3386095"/>
            <a:ext cx="3460223" cy="1219200"/>
          </a:xfrm>
          <a:prstGeom prst="rightArrow">
            <a:avLst>
              <a:gd name="adj1" fmla="val 42405"/>
              <a:gd name="adj2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28600" y="5029200"/>
            <a:ext cx="4495800" cy="16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1000" y="51816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Focused God’s word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Focused on God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2286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The Ideal Bible Class</a:t>
            </a:r>
            <a:endParaRPr lang="en-US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286000"/>
            <a:ext cx="9144000" cy="3505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How do we do that as teachers?</a:t>
            </a:r>
            <a:endParaRPr lang="en-US" sz="6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2667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1. Understand the text</a:t>
            </a:r>
            <a:endParaRPr lang="en-US" sz="66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685800" y="4267200"/>
            <a:ext cx="8001000" cy="21336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The author is teaching _____.</a:t>
            </a: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286000"/>
            <a:ext cx="9144000" cy="3505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How do we do that as teachers?</a:t>
            </a:r>
            <a:endParaRPr lang="en-US" sz="6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2514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2. Explain the text</a:t>
            </a:r>
            <a:endParaRPr lang="en-US" sz="88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371600" y="4953000"/>
            <a:ext cx="2971800" cy="1752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Time</a:t>
            </a: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4953000"/>
            <a:ext cx="2971800" cy="1752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Discussion</a:t>
            </a: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122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Considerations:</a:t>
            </a:r>
            <a:endParaRPr lang="en-US" sz="4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30480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For </a:t>
            </a:r>
            <a:r>
              <a:rPr lang="en-US" sz="6600" dirty="0" smtClean="0">
                <a:solidFill>
                  <a:schemeClr val="bg1"/>
                </a:solidFill>
              </a:rPr>
              <a:t>Ezra had set his heart to </a:t>
            </a:r>
            <a:r>
              <a:rPr lang="en-US" sz="6600" b="1" dirty="0" smtClean="0">
                <a:solidFill>
                  <a:srgbClr val="00B0F0"/>
                </a:solidFill>
              </a:rPr>
              <a:t>study</a:t>
            </a:r>
            <a:r>
              <a:rPr lang="en-US" sz="6600" dirty="0" smtClean="0">
                <a:solidFill>
                  <a:schemeClr val="bg1"/>
                </a:solidFill>
              </a:rPr>
              <a:t> the Law of the Lord, and to </a:t>
            </a:r>
            <a:r>
              <a:rPr lang="en-US" sz="6600" b="1" dirty="0" smtClean="0">
                <a:solidFill>
                  <a:srgbClr val="00B0F0"/>
                </a:solidFill>
              </a:rPr>
              <a:t>do </a:t>
            </a:r>
            <a:r>
              <a:rPr lang="en-US" sz="6600" b="1" dirty="0" smtClean="0">
                <a:solidFill>
                  <a:srgbClr val="00B0F0"/>
                </a:solidFill>
              </a:rPr>
              <a:t>it </a:t>
            </a:r>
            <a:r>
              <a:rPr lang="en-US" sz="6600" dirty="0" smtClean="0">
                <a:solidFill>
                  <a:schemeClr val="bg1"/>
                </a:solidFill>
              </a:rPr>
              <a:t>and </a:t>
            </a:r>
            <a:r>
              <a:rPr lang="en-US" sz="6600" dirty="0" smtClean="0">
                <a:solidFill>
                  <a:schemeClr val="bg1"/>
                </a:solidFill>
              </a:rPr>
              <a:t>to </a:t>
            </a:r>
            <a:r>
              <a:rPr lang="en-US" sz="6600" b="1" dirty="0" smtClean="0">
                <a:solidFill>
                  <a:srgbClr val="00B0F0"/>
                </a:solidFill>
              </a:rPr>
              <a:t>teach</a:t>
            </a:r>
            <a:r>
              <a:rPr lang="en-US" sz="6600" dirty="0" smtClean="0">
                <a:solidFill>
                  <a:schemeClr val="bg1"/>
                </a:solidFill>
              </a:rPr>
              <a:t> his statutes and rules in Israel</a:t>
            </a:r>
            <a:r>
              <a:rPr lang="en-US" sz="66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- Ezra 7:10</a:t>
            </a:r>
            <a:endParaRPr lang="en-US" sz="6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41</cp:revision>
  <dcterms:created xsi:type="dcterms:W3CDTF">2016-03-20T01:33:10Z</dcterms:created>
  <dcterms:modified xsi:type="dcterms:W3CDTF">2016-04-03T19:57:11Z</dcterms:modified>
</cp:coreProperties>
</file>