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63" r:id="rId6"/>
    <p:sldId id="262" r:id="rId7"/>
    <p:sldId id="268" r:id="rId8"/>
    <p:sldId id="265" r:id="rId9"/>
    <p:sldId id="272" r:id="rId10"/>
    <p:sldId id="281" r:id="rId11"/>
    <p:sldId id="282" r:id="rId12"/>
    <p:sldId id="266" r:id="rId13"/>
    <p:sldId id="270" r:id="rId14"/>
    <p:sldId id="269" r:id="rId15"/>
    <p:sldId id="280" r:id="rId16"/>
    <p:sldId id="279" r:id="rId17"/>
    <p:sldId id="267" r:id="rId18"/>
    <p:sldId id="273" r:id="rId19"/>
    <p:sldId id="271" r:id="rId20"/>
    <p:sldId id="274" r:id="rId21"/>
    <p:sldId id="275" r:id="rId22"/>
    <p:sldId id="276" r:id="rId23"/>
    <p:sldId id="277" r:id="rId24"/>
    <p:sldId id="278" r:id="rId25"/>
    <p:sldId id="259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4" d="100"/>
          <a:sy n="74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1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7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2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9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3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7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6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3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C26D5-D477-466B-9CFB-233DAA009B4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1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12733"/>
          <a:stretch/>
        </p:blipFill>
        <p:spPr>
          <a:xfrm>
            <a:off x="0" y="0"/>
            <a:ext cx="9143999" cy="69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2028616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1 Kings 16:30, 33</a:t>
            </a:r>
          </a:p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1 Kings 16:31</a:t>
            </a:r>
          </a:p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1 Kings 16:32</a:t>
            </a:r>
          </a:p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1 Kings 16:34 (ff. Joshua 6:26)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712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A) </a:t>
            </a:r>
            <a:r>
              <a:rPr lang="en-US" sz="3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Defied</a:t>
            </a:r>
          </a:p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A Foolish Ruler</a:t>
            </a:r>
          </a:p>
        </p:txBody>
      </p:sp>
    </p:spTree>
    <p:extLst>
      <p:ext uri="{BB962C8B-B14F-4D97-AF65-F5344CB8AC3E}">
        <p14:creationId xmlns:p14="http://schemas.microsoft.com/office/powerpoint/2010/main" val="3657337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712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B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) </a:t>
            </a:r>
            <a:r>
              <a:rPr lang="en-US" sz="3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Denounced</a:t>
            </a:r>
          </a:p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A False Religion</a:t>
            </a:r>
          </a:p>
        </p:txBody>
      </p:sp>
    </p:spTree>
    <p:extLst>
      <p:ext uri="{BB962C8B-B14F-4D97-AF65-F5344CB8AC3E}">
        <p14:creationId xmlns:p14="http://schemas.microsoft.com/office/powerpoint/2010/main" val="825007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367171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III. Elijah Was A</a:t>
            </a:r>
            <a:b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sz="6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Committed</a:t>
            </a: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Man</a:t>
            </a:r>
            <a:endParaRPr lang="en-US" sz="6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131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8288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Elijah</a:t>
            </a:r>
          </a:p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means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/>
            </a:endParaRPr>
          </a:p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“My God is Jehovah”</a:t>
            </a: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712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A) His </a:t>
            </a:r>
            <a:r>
              <a:rPr lang="en-US" sz="3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Designation</a:t>
            </a:r>
            <a:endParaRPr lang="en-US" sz="3600" dirty="0" smtClean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386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3950" y="2274838"/>
            <a:ext cx="6896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Hebrews 11:1 ESV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(1)  Now faith is the assurance of things hoped for, the conviction of things not seen.</a:t>
            </a:r>
          </a:p>
        </p:txBody>
      </p:sp>
    </p:spTree>
    <p:extLst>
      <p:ext uri="{BB962C8B-B14F-4D97-AF65-F5344CB8AC3E}">
        <p14:creationId xmlns:p14="http://schemas.microsoft.com/office/powerpoint/2010/main" val="1579282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21336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Hebrews 11:6 ESV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(6)  And without faith it is impossible to please him, for whoever would draw near to God must believe that he exists and that he rewards those who seek him.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712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B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) His </a:t>
            </a:r>
            <a:r>
              <a:rPr lang="en-US" sz="3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Dependence</a:t>
            </a:r>
            <a:endParaRPr lang="en-US" sz="3600" dirty="0" smtClean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033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9050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1 Kings 17:1 ESV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“Now Elijah the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Tishbite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, 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of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Tishbe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 in Gilead, said to Ahab, 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‘As the LORD, the God of Israel, lives,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/>
              </a:rPr>
              <a:t>before whom I stand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, there shall be neither dew nor rain these years, except by my word.’”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712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C) His </a:t>
            </a:r>
            <a:r>
              <a:rPr lang="en-US" sz="3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Devotion</a:t>
            </a:r>
            <a:endParaRPr lang="en-US" sz="3600" dirty="0" smtClean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0608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367171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IV. Elijah Was A</a:t>
            </a:r>
            <a:b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sz="6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Confident</a:t>
            </a: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Man</a:t>
            </a:r>
            <a:endParaRPr lang="en-US" sz="6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868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740794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1 Kings 17:1 ESV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“Now Elijah the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Tishbite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, 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of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Tishbe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 in Gilead, said to Ahab, 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‘As the LORD, the God of Israel, lives, before whom I stand, there shall be neither dew nor rain these years, except by my word.’”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712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Confident in:</a:t>
            </a:r>
          </a:p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A) </a:t>
            </a:r>
            <a:r>
              <a:rPr lang="en-US" sz="3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Person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of God</a:t>
            </a:r>
          </a:p>
        </p:txBody>
      </p:sp>
    </p:spTree>
    <p:extLst>
      <p:ext uri="{BB962C8B-B14F-4D97-AF65-F5344CB8AC3E}">
        <p14:creationId xmlns:p14="http://schemas.microsoft.com/office/powerpoint/2010/main" val="3674389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7526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James 5:17-18 ESV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/>
            </a:endParaRP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“Elijah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was a man with a nature like ours, and he prayed fervently that it might not rain, and for three years and six months it did not rain on the earth.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(18)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  Then he prayed again, and heaven gave rain, and the earth bore its fruit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.”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712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Confident in:</a:t>
            </a:r>
          </a:p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B) </a:t>
            </a:r>
            <a:r>
              <a:rPr lang="en-US" sz="3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Power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of God</a:t>
            </a:r>
          </a:p>
        </p:txBody>
      </p:sp>
    </p:spTree>
    <p:extLst>
      <p:ext uri="{BB962C8B-B14F-4D97-AF65-F5344CB8AC3E}">
        <p14:creationId xmlns:p14="http://schemas.microsoft.com/office/powerpoint/2010/main" val="1797130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12733"/>
          <a:stretch/>
        </p:blipFill>
        <p:spPr>
          <a:xfrm>
            <a:off x="0" y="-1"/>
            <a:ext cx="9144000" cy="6900863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2057400" y="3934482"/>
            <a:ext cx="5181600" cy="10185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06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062 h 10000"/>
              <a:gd name="connsiteX0" fmla="*/ 0 w 10000"/>
              <a:gd name="connsiteY0" fmla="*/ 3554 h 10492"/>
              <a:gd name="connsiteX1" fmla="*/ 10000 w 10000"/>
              <a:gd name="connsiteY1" fmla="*/ 492 h 10492"/>
              <a:gd name="connsiteX2" fmla="*/ 10000 w 10000"/>
              <a:gd name="connsiteY2" fmla="*/ 10492 h 10492"/>
              <a:gd name="connsiteX3" fmla="*/ 0 w 10000"/>
              <a:gd name="connsiteY3" fmla="*/ 10492 h 10492"/>
              <a:gd name="connsiteX4" fmla="*/ 0 w 10000"/>
              <a:gd name="connsiteY4" fmla="*/ 3554 h 10492"/>
              <a:gd name="connsiteX0" fmla="*/ 0 w 10000"/>
              <a:gd name="connsiteY0" fmla="*/ 2559 h 9497"/>
              <a:gd name="connsiteX1" fmla="*/ 9956 w 10000"/>
              <a:gd name="connsiteY1" fmla="*/ 2785 h 9497"/>
              <a:gd name="connsiteX2" fmla="*/ 10000 w 10000"/>
              <a:gd name="connsiteY2" fmla="*/ 9497 h 9497"/>
              <a:gd name="connsiteX3" fmla="*/ 0 w 10000"/>
              <a:gd name="connsiteY3" fmla="*/ 9497 h 9497"/>
              <a:gd name="connsiteX4" fmla="*/ 0 w 10000"/>
              <a:gd name="connsiteY4" fmla="*/ 2559 h 9497"/>
              <a:gd name="connsiteX0" fmla="*/ 0 w 10000"/>
              <a:gd name="connsiteY0" fmla="*/ 2802 h 10107"/>
              <a:gd name="connsiteX1" fmla="*/ 9956 w 10000"/>
              <a:gd name="connsiteY1" fmla="*/ 2562 h 10107"/>
              <a:gd name="connsiteX2" fmla="*/ 10000 w 10000"/>
              <a:gd name="connsiteY2" fmla="*/ 10107 h 10107"/>
              <a:gd name="connsiteX3" fmla="*/ 0 w 10000"/>
              <a:gd name="connsiteY3" fmla="*/ 10107 h 10107"/>
              <a:gd name="connsiteX4" fmla="*/ 0 w 10000"/>
              <a:gd name="connsiteY4" fmla="*/ 2802 h 10107"/>
              <a:gd name="connsiteX0" fmla="*/ 0 w 10000"/>
              <a:gd name="connsiteY0" fmla="*/ 4310 h 11615"/>
              <a:gd name="connsiteX1" fmla="*/ 9956 w 10000"/>
              <a:gd name="connsiteY1" fmla="*/ 4070 h 11615"/>
              <a:gd name="connsiteX2" fmla="*/ 10000 w 10000"/>
              <a:gd name="connsiteY2" fmla="*/ 11615 h 11615"/>
              <a:gd name="connsiteX3" fmla="*/ 0 w 10000"/>
              <a:gd name="connsiteY3" fmla="*/ 11615 h 11615"/>
              <a:gd name="connsiteX4" fmla="*/ 0 w 10000"/>
              <a:gd name="connsiteY4" fmla="*/ 4310 h 11615"/>
              <a:gd name="connsiteX0" fmla="*/ 0 w 10000"/>
              <a:gd name="connsiteY0" fmla="*/ 4310 h 13167"/>
              <a:gd name="connsiteX1" fmla="*/ 9956 w 10000"/>
              <a:gd name="connsiteY1" fmla="*/ 4070 h 13167"/>
              <a:gd name="connsiteX2" fmla="*/ 10000 w 10000"/>
              <a:gd name="connsiteY2" fmla="*/ 13167 h 13167"/>
              <a:gd name="connsiteX3" fmla="*/ 0 w 10000"/>
              <a:gd name="connsiteY3" fmla="*/ 11615 h 13167"/>
              <a:gd name="connsiteX4" fmla="*/ 0 w 10000"/>
              <a:gd name="connsiteY4" fmla="*/ 4310 h 13167"/>
              <a:gd name="connsiteX0" fmla="*/ 0 w 10000"/>
              <a:gd name="connsiteY0" fmla="*/ 4310 h 13167"/>
              <a:gd name="connsiteX1" fmla="*/ 9956 w 10000"/>
              <a:gd name="connsiteY1" fmla="*/ 4070 h 13167"/>
              <a:gd name="connsiteX2" fmla="*/ 10000 w 10000"/>
              <a:gd name="connsiteY2" fmla="*/ 13167 h 13167"/>
              <a:gd name="connsiteX3" fmla="*/ 0 w 10000"/>
              <a:gd name="connsiteY3" fmla="*/ 11615 h 13167"/>
              <a:gd name="connsiteX4" fmla="*/ 0 w 10000"/>
              <a:gd name="connsiteY4" fmla="*/ 4310 h 13167"/>
              <a:gd name="connsiteX0" fmla="*/ 0 w 10000"/>
              <a:gd name="connsiteY0" fmla="*/ 4310 h 13167"/>
              <a:gd name="connsiteX1" fmla="*/ 9956 w 10000"/>
              <a:gd name="connsiteY1" fmla="*/ 4070 h 13167"/>
              <a:gd name="connsiteX2" fmla="*/ 10000 w 10000"/>
              <a:gd name="connsiteY2" fmla="*/ 13167 h 13167"/>
              <a:gd name="connsiteX3" fmla="*/ 0 w 10000"/>
              <a:gd name="connsiteY3" fmla="*/ 11615 h 13167"/>
              <a:gd name="connsiteX4" fmla="*/ 0 w 10000"/>
              <a:gd name="connsiteY4" fmla="*/ 4310 h 13167"/>
              <a:gd name="connsiteX0" fmla="*/ 0 w 10000"/>
              <a:gd name="connsiteY0" fmla="*/ 4310 h 13167"/>
              <a:gd name="connsiteX1" fmla="*/ 9956 w 10000"/>
              <a:gd name="connsiteY1" fmla="*/ 4070 h 13167"/>
              <a:gd name="connsiteX2" fmla="*/ 10000 w 10000"/>
              <a:gd name="connsiteY2" fmla="*/ 13167 h 13167"/>
              <a:gd name="connsiteX3" fmla="*/ 0 w 10000"/>
              <a:gd name="connsiteY3" fmla="*/ 12690 h 13167"/>
              <a:gd name="connsiteX4" fmla="*/ 0 w 10000"/>
              <a:gd name="connsiteY4" fmla="*/ 4310 h 13167"/>
              <a:gd name="connsiteX0" fmla="*/ 0 w 10000"/>
              <a:gd name="connsiteY0" fmla="*/ 4310 h 13167"/>
              <a:gd name="connsiteX1" fmla="*/ 9956 w 10000"/>
              <a:gd name="connsiteY1" fmla="*/ 4070 h 13167"/>
              <a:gd name="connsiteX2" fmla="*/ 10000 w 10000"/>
              <a:gd name="connsiteY2" fmla="*/ 13167 h 13167"/>
              <a:gd name="connsiteX3" fmla="*/ 0 w 10000"/>
              <a:gd name="connsiteY3" fmla="*/ 12690 h 13167"/>
              <a:gd name="connsiteX4" fmla="*/ 0 w 10000"/>
              <a:gd name="connsiteY4" fmla="*/ 4310 h 13167"/>
              <a:gd name="connsiteX0" fmla="*/ 0 w 10000"/>
              <a:gd name="connsiteY0" fmla="*/ 4310 h 13167"/>
              <a:gd name="connsiteX1" fmla="*/ 9956 w 10000"/>
              <a:gd name="connsiteY1" fmla="*/ 4070 h 13167"/>
              <a:gd name="connsiteX2" fmla="*/ 10000 w 10000"/>
              <a:gd name="connsiteY2" fmla="*/ 13167 h 13167"/>
              <a:gd name="connsiteX3" fmla="*/ 0 w 10000"/>
              <a:gd name="connsiteY3" fmla="*/ 12690 h 13167"/>
              <a:gd name="connsiteX4" fmla="*/ 0 w 10000"/>
              <a:gd name="connsiteY4" fmla="*/ 4310 h 13167"/>
              <a:gd name="connsiteX0" fmla="*/ 0 w 10000"/>
              <a:gd name="connsiteY0" fmla="*/ 4528 h 13385"/>
              <a:gd name="connsiteX1" fmla="*/ 9956 w 10000"/>
              <a:gd name="connsiteY1" fmla="*/ 3810 h 13385"/>
              <a:gd name="connsiteX2" fmla="*/ 10000 w 10000"/>
              <a:gd name="connsiteY2" fmla="*/ 13385 h 13385"/>
              <a:gd name="connsiteX3" fmla="*/ 0 w 10000"/>
              <a:gd name="connsiteY3" fmla="*/ 12908 h 13385"/>
              <a:gd name="connsiteX4" fmla="*/ 0 w 10000"/>
              <a:gd name="connsiteY4" fmla="*/ 4528 h 13385"/>
              <a:gd name="connsiteX0" fmla="*/ 0 w 10000"/>
              <a:gd name="connsiteY0" fmla="*/ 4310 h 13645"/>
              <a:gd name="connsiteX1" fmla="*/ 9956 w 10000"/>
              <a:gd name="connsiteY1" fmla="*/ 4070 h 13645"/>
              <a:gd name="connsiteX2" fmla="*/ 10000 w 10000"/>
              <a:gd name="connsiteY2" fmla="*/ 13645 h 13645"/>
              <a:gd name="connsiteX3" fmla="*/ 0 w 10000"/>
              <a:gd name="connsiteY3" fmla="*/ 13168 h 13645"/>
              <a:gd name="connsiteX4" fmla="*/ 0 w 10000"/>
              <a:gd name="connsiteY4" fmla="*/ 4310 h 13645"/>
              <a:gd name="connsiteX0" fmla="*/ 0 w 10000"/>
              <a:gd name="connsiteY0" fmla="*/ 3979 h 13314"/>
              <a:gd name="connsiteX1" fmla="*/ 9956 w 10000"/>
              <a:gd name="connsiteY1" fmla="*/ 3739 h 13314"/>
              <a:gd name="connsiteX2" fmla="*/ 10000 w 10000"/>
              <a:gd name="connsiteY2" fmla="*/ 13314 h 13314"/>
              <a:gd name="connsiteX3" fmla="*/ 0 w 10000"/>
              <a:gd name="connsiteY3" fmla="*/ 12837 h 13314"/>
              <a:gd name="connsiteX4" fmla="*/ 0 w 10000"/>
              <a:gd name="connsiteY4" fmla="*/ 3979 h 13314"/>
              <a:gd name="connsiteX0" fmla="*/ 0 w 10000"/>
              <a:gd name="connsiteY0" fmla="*/ 3794 h 13129"/>
              <a:gd name="connsiteX1" fmla="*/ 9956 w 10000"/>
              <a:gd name="connsiteY1" fmla="*/ 3554 h 13129"/>
              <a:gd name="connsiteX2" fmla="*/ 10000 w 10000"/>
              <a:gd name="connsiteY2" fmla="*/ 13129 h 13129"/>
              <a:gd name="connsiteX3" fmla="*/ 0 w 10000"/>
              <a:gd name="connsiteY3" fmla="*/ 12652 h 13129"/>
              <a:gd name="connsiteX4" fmla="*/ 0 w 10000"/>
              <a:gd name="connsiteY4" fmla="*/ 3794 h 13129"/>
              <a:gd name="connsiteX0" fmla="*/ 0 w 10000"/>
              <a:gd name="connsiteY0" fmla="*/ 3481 h 13499"/>
              <a:gd name="connsiteX1" fmla="*/ 9956 w 10000"/>
              <a:gd name="connsiteY1" fmla="*/ 3924 h 13499"/>
              <a:gd name="connsiteX2" fmla="*/ 10000 w 10000"/>
              <a:gd name="connsiteY2" fmla="*/ 13499 h 13499"/>
              <a:gd name="connsiteX3" fmla="*/ 0 w 10000"/>
              <a:gd name="connsiteY3" fmla="*/ 13022 h 13499"/>
              <a:gd name="connsiteX4" fmla="*/ 0 w 10000"/>
              <a:gd name="connsiteY4" fmla="*/ 3481 h 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3499">
                <a:moveTo>
                  <a:pt x="0" y="3481"/>
                </a:moveTo>
                <a:cubicBezTo>
                  <a:pt x="3289" y="-1892"/>
                  <a:pt x="6689" y="-493"/>
                  <a:pt x="9956" y="3924"/>
                </a:cubicBezTo>
                <a:cubicBezTo>
                  <a:pt x="9971" y="6279"/>
                  <a:pt x="9985" y="11144"/>
                  <a:pt x="10000" y="13499"/>
                </a:cubicBezTo>
                <a:cubicBezTo>
                  <a:pt x="6711" y="7371"/>
                  <a:pt x="3289" y="8525"/>
                  <a:pt x="0" y="13022"/>
                </a:cubicBezTo>
                <a:lnTo>
                  <a:pt x="0" y="348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</a:bodyPr>
          <a:lstStyle/>
          <a:p>
            <a:pPr algn="ctr"/>
            <a:r>
              <a:rPr lang="en-US" sz="6000" spc="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1 KINGS 17</a:t>
            </a:r>
            <a:endParaRPr lang="en-US" sz="6000" spc="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61130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7526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Job 42:1-2 ESV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(1)  Then Job answered the LORD and said: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(2)  “I know that you can do all things, and that no purpose of yours can be thwarted.”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1712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Confident in:</a:t>
            </a:r>
          </a:p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B) </a:t>
            </a:r>
            <a:r>
              <a:rPr lang="en-US" sz="3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Power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of God</a:t>
            </a:r>
          </a:p>
        </p:txBody>
      </p:sp>
    </p:spTree>
    <p:extLst>
      <p:ext uri="{BB962C8B-B14F-4D97-AF65-F5344CB8AC3E}">
        <p14:creationId xmlns:p14="http://schemas.microsoft.com/office/powerpoint/2010/main" val="1589084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7526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Luke 1:37 ESV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	“For nothing will be 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	impossible with God."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712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Confident in:</a:t>
            </a:r>
          </a:p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B) </a:t>
            </a:r>
            <a:r>
              <a:rPr lang="en-US" sz="3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Power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of God</a:t>
            </a:r>
          </a:p>
        </p:txBody>
      </p:sp>
    </p:spTree>
    <p:extLst>
      <p:ext uri="{BB962C8B-B14F-4D97-AF65-F5344CB8AC3E}">
        <p14:creationId xmlns:p14="http://schemas.microsoft.com/office/powerpoint/2010/main" val="2724492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7526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Ephesians 3:20-21 ESV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“Now to him who is able to do far more abundantly than all that we ask or think, according to the power at work within us,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(21)  to him be glory in the church and in Christ Jesus throughout all generations, forever and ever. 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Amen.”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712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Confident in:</a:t>
            </a:r>
          </a:p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B) </a:t>
            </a:r>
            <a:r>
              <a:rPr lang="en-US" sz="3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Power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of God</a:t>
            </a:r>
          </a:p>
        </p:txBody>
      </p:sp>
    </p:spTree>
    <p:extLst>
      <p:ext uri="{BB962C8B-B14F-4D97-AF65-F5344CB8AC3E}">
        <p14:creationId xmlns:p14="http://schemas.microsoft.com/office/powerpoint/2010/main" val="1911168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7526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Romans 4:20-21 ESV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(20)  No unbelief made him waver concerning the promise of God, but he grew strong in his faith as he gave glory to God,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(21)  fully convinced that God was able to do what he had promised.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712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Confident in:</a:t>
            </a:r>
          </a:p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C) </a:t>
            </a:r>
            <a:r>
              <a:rPr lang="en-US" sz="3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Promise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of God</a:t>
            </a:r>
          </a:p>
        </p:txBody>
      </p:sp>
    </p:spTree>
    <p:extLst>
      <p:ext uri="{BB962C8B-B14F-4D97-AF65-F5344CB8AC3E}">
        <p14:creationId xmlns:p14="http://schemas.microsoft.com/office/powerpoint/2010/main" val="3708311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12733"/>
          <a:stretch/>
        </p:blipFill>
        <p:spPr>
          <a:xfrm>
            <a:off x="0" y="0"/>
            <a:ext cx="9143999" cy="69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9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/>
          <a:stretch/>
        </p:blipFill>
        <p:spPr>
          <a:xfrm>
            <a:off x="0" y="0"/>
            <a:ext cx="916331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590800" cy="13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590800" cy="13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3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740794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1 Kings 17:1 ESV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“Now Elijah the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Tishbite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, 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of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Tishbe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 in Gilead, said to Ahab, 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‘As the LORD, the God of Israel, lives, before whom I stand, there shall be neither dew nor rain these years, except by my word.’”</a:t>
            </a:r>
          </a:p>
        </p:txBody>
      </p:sp>
    </p:spTree>
    <p:extLst>
      <p:ext uri="{BB962C8B-B14F-4D97-AF65-F5344CB8AC3E}">
        <p14:creationId xmlns:p14="http://schemas.microsoft.com/office/powerpoint/2010/main" val="878424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367171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I. Elijah Was A</a:t>
            </a:r>
            <a:b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sz="6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Common</a:t>
            </a: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Man</a:t>
            </a:r>
            <a:endParaRPr lang="en-US" sz="6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27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04_Elijah_Ravens_JPEG_1024.jpg                                 00DBF677Drive A                        7C26844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600200"/>
            <a:ext cx="5740400" cy="4305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1712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A) His </a:t>
            </a:r>
            <a:r>
              <a:rPr lang="en-US" sz="3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Home</a:t>
            </a:r>
            <a:endParaRPr lang="en-US" sz="3600" dirty="0" smtClean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156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7526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James 5:17-18 ESV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/>
            </a:endParaRP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“Elijah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was a man with a nature like ours, and he prayed fervently that it might not rain, and for three years and six months it did not rain on the earth.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(18)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  Then he prayed again, and heaven gave rain, and the earth bore its fruit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.”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712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B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) His </a:t>
            </a:r>
            <a:r>
              <a:rPr lang="en-US" sz="3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Humanity</a:t>
            </a:r>
            <a:endParaRPr lang="en-US" sz="3600" dirty="0" smtClean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96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367171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II. Elijah Was A</a:t>
            </a:r>
            <a:b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sz="6600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Courageous</a:t>
            </a: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Man</a:t>
            </a:r>
            <a:endParaRPr lang="en-US" sz="6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15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740794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1 Kings 17:1 ESV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“Now Elijah the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Tishbite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, 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of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Tishbe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 in Gilead, said to Ahab, 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</a:rPr>
              <a:t>‘As the LORD, the God of Israel, lives, before whom I stand, there shall be neither dew nor rain these years, except by my word.’”</a:t>
            </a:r>
          </a:p>
        </p:txBody>
      </p:sp>
    </p:spTree>
    <p:extLst>
      <p:ext uri="{BB962C8B-B14F-4D97-AF65-F5344CB8AC3E}">
        <p14:creationId xmlns:p14="http://schemas.microsoft.com/office/powerpoint/2010/main" val="1023928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494</Words>
  <Application>Microsoft Office PowerPoint</Application>
  <PresentationFormat>On-screen Show (4:3)</PresentationFormat>
  <Paragraphs>62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18</cp:revision>
  <dcterms:created xsi:type="dcterms:W3CDTF">2014-08-16T16:41:48Z</dcterms:created>
  <dcterms:modified xsi:type="dcterms:W3CDTF">2014-08-17T03:52:14Z</dcterms:modified>
</cp:coreProperties>
</file>