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AC092-82B2-4448-BA0C-CDF85B7586AA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6C390-6DA0-44FD-A05B-6A3EA2DB2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70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6C390-6DA0-44FD-A05B-6A3EA2DB25A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6C390-6DA0-44FD-A05B-6A3EA2DB25A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6C390-6DA0-44FD-A05B-6A3EA2DB25A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6C390-6DA0-44FD-A05B-6A3EA2DB25A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6C390-6DA0-44FD-A05B-6A3EA2DB25A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6C390-6DA0-44FD-A05B-6A3EA2DB25A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6C390-6DA0-44FD-A05B-6A3EA2DB25A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6C390-6DA0-44FD-A05B-6A3EA2DB25A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6C390-6DA0-44FD-A05B-6A3EA2DB25A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307B-0F0A-403A-AEC7-642291D874C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6A9-A77F-46E8-B512-B61923F49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307B-0F0A-403A-AEC7-642291D874C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6A9-A77F-46E8-B512-B61923F49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307B-0F0A-403A-AEC7-642291D874C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6A9-A77F-46E8-B512-B61923F49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307B-0F0A-403A-AEC7-642291D874C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6A9-A77F-46E8-B512-B61923F49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307B-0F0A-403A-AEC7-642291D874C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6A9-A77F-46E8-B512-B61923F49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307B-0F0A-403A-AEC7-642291D874C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6A9-A77F-46E8-B512-B61923F49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307B-0F0A-403A-AEC7-642291D874C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6A9-A77F-46E8-B512-B61923F49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307B-0F0A-403A-AEC7-642291D874C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6A9-A77F-46E8-B512-B61923F49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307B-0F0A-403A-AEC7-642291D874C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6A9-A77F-46E8-B512-B61923F49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307B-0F0A-403A-AEC7-642291D874C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6A9-A77F-46E8-B512-B61923F49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8307B-0F0A-403A-AEC7-642291D874C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AB6A9-A77F-46E8-B512-B61923F49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8307B-0F0A-403A-AEC7-642291D874C1}" type="datetimeFigureOut">
              <a:rPr lang="en-US" smtClean="0"/>
              <a:pPr/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AB6A9-A77F-46E8-B512-B61923F49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152400" y="6400800"/>
            <a:ext cx="304800" cy="228600"/>
          </a:xfrm>
          <a:prstGeom prst="wedgeRoundRectCallout">
            <a:avLst>
              <a:gd name="adj1" fmla="val -23132"/>
              <a:gd name="adj2" fmla="val 83190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titl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ft-slid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9000" y="1524000"/>
            <a:ext cx="5410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Std Black" pitchFamily="50" charset="0"/>
              </a:rPr>
              <a:t>I. Source of All Gifts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 James 1:17 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 Matthew 7:11 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Minion Pro Cond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ft-slid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9000" y="1524000"/>
            <a:ext cx="54102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Std Black" pitchFamily="50" charset="0"/>
              </a:rPr>
              <a:t>II. Benefits of Work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 Eccl. 3:13 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 Eccl. 5:19 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 Prov. 30:8-9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 Eph. 6:5-8 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ft-slid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29000" y="228600"/>
            <a:ext cx="54102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Std Black" pitchFamily="50" charset="0"/>
              </a:rPr>
              <a:t>III. Family 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	A) Grandparents 				(2 Tim. 1:5)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	B) Father &amp; mother 			(Prov. 1:8; 3:12; 		  4:1-5; 30:11, 17)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	C) Husbands &amp; wives 		(Prov. 19:14; Col. 		 3:18-19; 1 Pet. 3:7)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	D) Children (Ps. 127:3; 		Prov. 23:22, 25)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ft-slid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76600" y="1066800"/>
            <a:ext cx="5715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Std Black" pitchFamily="50" charset="0"/>
              </a:rPr>
              <a:t>IV. The Church &amp; 			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Std Black" pitchFamily="50" charset="0"/>
              </a:rPr>
              <a:t>Brethren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Std Black" pitchFamily="50" charset="0"/>
              </a:rPr>
              <a:t>in Christ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 Ephesians 3:8-12 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 Romans 16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ft-slid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636687"/>
            <a:ext cx="815340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Std Black" pitchFamily="50" charset="0"/>
              </a:rPr>
              <a:t>		   V. Greatest Gifts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			A)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Grace 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(Rom. 3:24; 5:15-17; 					Eph. 2:8; 3:7; 4:7</a:t>
            </a:r>
            <a:r>
              <a:rPr lang="en-US" sz="3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)</a:t>
            </a:r>
          </a:p>
          <a:p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	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		B) 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Blood of Christ </a:t>
            </a:r>
          </a:p>
          <a:p>
            <a:pPr lvl="7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 Eph. 2:11-13 	</a:t>
            </a:r>
          </a:p>
          <a:p>
            <a:pPr lvl="7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 1 Pet. 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1:13-19</a:t>
            </a: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	</a:t>
            </a:r>
          </a:p>
          <a:p>
            <a:pPr lvl="7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 1 Jn. 1:6-10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	C) Gift of the Holy Spirit (Acts 2:38)</a:t>
            </a:r>
          </a:p>
          <a:p>
            <a:r>
              <a:rPr lang="en-US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Minion Pro Cond" pitchFamily="18" charset="0"/>
              </a:rPr>
              <a:t>	D) Eternal life (Rom. 6:22-23)</a:t>
            </a:r>
            <a:endParaRPr lang="en-US" sz="36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Minion Pro Cond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ift-titl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ift-blan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50</Words>
  <Application>Microsoft Office PowerPoint</Application>
  <PresentationFormat>On-screen Show (4:3)</PresentationFormat>
  <Paragraphs>33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Shannon Shaffer</dc:creator>
  <cp:lastModifiedBy>Shannon</cp:lastModifiedBy>
  <cp:revision>12</cp:revision>
  <dcterms:created xsi:type="dcterms:W3CDTF">2009-12-22T00:04:50Z</dcterms:created>
  <dcterms:modified xsi:type="dcterms:W3CDTF">2013-12-21T19:04:44Z</dcterms:modified>
</cp:coreProperties>
</file>