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0" r:id="rId7"/>
    <p:sldId id="264" r:id="rId8"/>
    <p:sldId id="258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392-E47E-405C-97D3-AB682A7FA0BF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DA0C-E9E7-44B0-803C-53CB8253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0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392-E47E-405C-97D3-AB682A7FA0BF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DA0C-E9E7-44B0-803C-53CB8253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7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392-E47E-405C-97D3-AB682A7FA0BF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DA0C-E9E7-44B0-803C-53CB8253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1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392-E47E-405C-97D3-AB682A7FA0BF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DA0C-E9E7-44B0-803C-53CB8253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7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392-E47E-405C-97D3-AB682A7FA0BF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DA0C-E9E7-44B0-803C-53CB8253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0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392-E47E-405C-97D3-AB682A7FA0BF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DA0C-E9E7-44B0-803C-53CB8253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392-E47E-405C-97D3-AB682A7FA0BF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DA0C-E9E7-44B0-803C-53CB8253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3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392-E47E-405C-97D3-AB682A7FA0BF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DA0C-E9E7-44B0-803C-53CB8253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5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392-E47E-405C-97D3-AB682A7FA0BF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DA0C-E9E7-44B0-803C-53CB8253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6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392-E47E-405C-97D3-AB682A7FA0BF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DA0C-E9E7-44B0-803C-53CB8253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3392-E47E-405C-97D3-AB682A7FA0BF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DDA0C-E9E7-44B0-803C-53CB8253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9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13392-E47E-405C-97D3-AB682A7FA0BF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DDA0C-E9E7-44B0-803C-53CB82533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1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83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33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4687" y="2590800"/>
            <a:ext cx="9168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Why </a:t>
            </a:r>
            <a:r>
              <a:rPr lang="en-US" sz="48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Must We Stand Firm? </a:t>
            </a:r>
            <a:endParaRPr lang="en-US" sz="4800" b="1" dirty="0" smtClean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Ephesians 6:11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800" b="1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56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8458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A) Satan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a powerful, deceptive enemy </a:t>
            </a:r>
            <a:endParaRPr lang="en-US" sz="36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Peter 5:8-9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NASB</a:t>
            </a:r>
            <a:endParaRPr lang="en-US" sz="3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(8) 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 of sober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spirit,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be on the alert. Your adversary, the devil, prowls around like a roaring lion, seeking someone to devour.</a:t>
            </a:r>
          </a:p>
          <a:p>
            <a:r>
              <a:rPr lang="en-US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(9) 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resist him, firm in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faith, knowing that the same experiences of suffering are being accomplished by your brethren who are in the world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77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40816"/>
            <a:ext cx="891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B) There is a war going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on!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Corinthians 16:13 NASB</a:t>
            </a:r>
          </a:p>
          <a:p>
            <a:pPr lvl="2"/>
            <a:r>
              <a:rPr lang="en-US" sz="4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(13)  </a:t>
            </a:r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 on the alert,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stand </a:t>
            </a:r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firm in the faith,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 </a:t>
            </a:r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 men, be strong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61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6200"/>
            <a:ext cx="8915400" cy="490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C) There are things we cannot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			“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stand firm”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</a:p>
          <a:p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14700" lvl="6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Emotions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14700" lvl="6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Conscience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14700" lvl="6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033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27483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66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How Will </a:t>
            </a:r>
            <a:r>
              <a:rPr lang="en-US" sz="4800" b="1" dirty="0" smtClean="0">
                <a:solidFill>
                  <a:srgbClr val="66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Be Able </a:t>
            </a:r>
          </a:p>
          <a:p>
            <a:pPr algn="ctr"/>
            <a:r>
              <a:rPr lang="en-US" sz="4800" b="1" dirty="0" smtClean="0">
                <a:solidFill>
                  <a:srgbClr val="66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4800" b="1" dirty="0">
                <a:solidFill>
                  <a:srgbClr val="66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Stand Firm? </a:t>
            </a:r>
            <a:endParaRPr lang="en-US" sz="4800" b="1" dirty="0" smtClean="0">
              <a:solidFill>
                <a:srgbClr val="6633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smtClean="0">
                <a:solidFill>
                  <a:srgbClr val="66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b="1" dirty="0">
                <a:solidFill>
                  <a:srgbClr val="66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Ephesians 6:13</a:t>
            </a:r>
            <a:r>
              <a:rPr lang="en-US" sz="4800" b="1" dirty="0" smtClean="0">
                <a:solidFill>
                  <a:srgbClr val="66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800" b="1" dirty="0">
              <a:solidFill>
                <a:srgbClr val="6633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41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1938278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Preparation </a:t>
            </a:r>
          </a:p>
          <a:p>
            <a:r>
              <a:rPr lang="en-US" sz="36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Need a solid foundation</a:t>
            </a:r>
          </a:p>
          <a:p>
            <a:r>
              <a:rPr lang="en-US" sz="36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1. </a:t>
            </a:r>
            <a:r>
              <a:rPr lang="en-US" sz="36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  <a:endParaRPr lang="en-US" sz="3600" b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</a:t>
            </a:r>
            <a:r>
              <a:rPr lang="en-US" sz="36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God knows </a:t>
            </a:r>
            <a:r>
              <a:rPr lang="en-US" sz="36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</a:t>
            </a:r>
            <a:endParaRPr lang="en-US" sz="3600" b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Prayer (Ephesians 6:18-20</a:t>
            </a:r>
            <a:r>
              <a:rPr lang="en-US" sz="36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b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34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" y="264417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66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III. Stand Firm in What? (Ephesians 6:14-17</a:t>
            </a:r>
            <a:r>
              <a:rPr lang="en-US" sz="4800" b="1" dirty="0" smtClean="0">
                <a:solidFill>
                  <a:srgbClr val="6633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800" b="1" dirty="0">
              <a:solidFill>
                <a:srgbClr val="6633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53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200" y="1524000"/>
            <a:ext cx="632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A) Truth</a:t>
            </a:r>
          </a:p>
          <a:p>
            <a:r>
              <a:rPr lang="en-US" sz="4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B) Righteousness</a:t>
            </a:r>
          </a:p>
          <a:p>
            <a:r>
              <a:rPr lang="en-US" sz="4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C) Gospel of </a:t>
            </a:r>
            <a:r>
              <a:rPr lang="en-US" sz="4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Peace</a:t>
            </a:r>
            <a:endParaRPr lang="en-US" sz="40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D) Faith</a:t>
            </a:r>
          </a:p>
          <a:p>
            <a:r>
              <a:rPr lang="en-US" sz="4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E) Salvation</a:t>
            </a:r>
          </a:p>
          <a:p>
            <a:r>
              <a:rPr lang="en-US" sz="4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F) Word of </a:t>
            </a:r>
            <a:r>
              <a:rPr lang="en-US" sz="4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endParaRPr lang="en-US" sz="40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18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122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</dc:creator>
  <cp:lastModifiedBy>Shannon</cp:lastModifiedBy>
  <cp:revision>11</cp:revision>
  <dcterms:created xsi:type="dcterms:W3CDTF">2013-09-19T16:41:39Z</dcterms:created>
  <dcterms:modified xsi:type="dcterms:W3CDTF">2013-09-22T01:06:33Z</dcterms:modified>
</cp:coreProperties>
</file>