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8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3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6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28AB-FA4E-408C-9470-A259416DA838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F609-26C8-4409-BF08-94867996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1600200"/>
            <a:ext cx="5334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I. Familiar Reactions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A)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Joking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B) Not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talking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C) “Beautify”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D)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Fear</a:t>
            </a:r>
          </a:p>
        </p:txBody>
      </p:sp>
    </p:spTree>
    <p:extLst>
      <p:ext uri="{BB962C8B-B14F-4D97-AF65-F5344CB8AC3E}">
        <p14:creationId xmlns:p14="http://schemas.microsoft.com/office/powerpoint/2010/main" val="324342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153668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II. Death at Bethany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A) Sickness turns to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death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B) Delay leads to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blame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C) Prayer results in a 							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miracle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D) Grief changes to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belief</a:t>
            </a:r>
          </a:p>
        </p:txBody>
      </p:sp>
    </p:spTree>
    <p:extLst>
      <p:ext uri="{BB962C8B-B14F-4D97-AF65-F5344CB8AC3E}">
        <p14:creationId xmlns:p14="http://schemas.microsoft.com/office/powerpoint/2010/main" val="339906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53668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III. What About You?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A) He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promised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to raise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B) He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promises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to raise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C) There is a </a:t>
            </a:r>
            <a:r>
              <a:rPr lang="en-US" sz="3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resurrection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D) Have you passed from 		     death into life in Christ?</a:t>
            </a:r>
          </a:p>
        </p:txBody>
      </p:sp>
    </p:spTree>
    <p:extLst>
      <p:ext uri="{BB962C8B-B14F-4D97-AF65-F5344CB8AC3E}">
        <p14:creationId xmlns:p14="http://schemas.microsoft.com/office/powerpoint/2010/main" val="53220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3</cp:revision>
  <dcterms:created xsi:type="dcterms:W3CDTF">2013-03-24T00:52:16Z</dcterms:created>
  <dcterms:modified xsi:type="dcterms:W3CDTF">2013-03-24T01:29:03Z</dcterms:modified>
</cp:coreProperties>
</file>