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6852E-9136-4BA1-A242-D57690F1EB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773137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4D3590-1AD3-45C7-BF1F-B5144D9F0A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706385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7F8CD-A9FA-4668-95D9-80584343B8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936726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62AFD-2D2C-4541-8FD1-71A35C49F4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52486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26714-F8B9-4E80-A8BB-BBD2EFDBA4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2586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84F49-BD8B-45BA-A88C-6B0BEF60CF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49818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1F7CE-CC7F-48E2-A5D3-0C7DB033A0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03410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08541-3BCB-4F2C-AEB8-E08E5C917C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99021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F3D8E9-FC43-4455-8406-2C3FD53465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94043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79E6BA-5F06-4649-B2A5-70437023AD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06309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base">
              <a:lnSpc>
                <a:spcPts val="3000"/>
              </a:lnSpc>
              <a:spcBef>
                <a:spcPts val="600"/>
              </a:spcBef>
              <a:spcAft>
                <a:spcPct val="0"/>
              </a:spcAft>
              <a:buClr>
                <a:srgbClr val="3891A7"/>
              </a:buClr>
              <a:buSzPct val="80000"/>
              <a:buFont typeface="Wingdings 2"/>
              <a:buNone/>
              <a:defRPr/>
            </a:pPr>
            <a:endParaRPr lang="en-US" sz="3200">
              <a:solidFill>
                <a:prstClr val="black"/>
              </a:solidFill>
              <a:ea typeface="ＭＳ Ｐゴシック" pitchFamily="34" charset="-128"/>
            </a:endParaRPr>
          </a:p>
        </p:txBody>
      </p:sp>
      <p:sp>
        <p:nvSpPr>
          <p:cNvPr id="6" name="Process 13"/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rgbClr val="EBDAB1">
                <a:alpha val="39999"/>
              </a:srgb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7" name="Process 15"/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blurRad="25400"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81C830-FE18-405D-8B56-F6AA5BD8D2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807362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blurRad="25400" dist="25400" dir="5400000" algn="tl" rotWithShape="0">
              <a:srgbClr val="AFA58D">
                <a:alpha val="8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ea typeface="ＭＳ Ｐゴシック" pitchFamily="34" charset="-128"/>
            </a:endParaRPr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ea typeface="ＭＳ Ｐゴシック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ea typeface="ＭＳ Ｐゴシック" charset="0"/>
                <a:cs typeface="+mn-cs"/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790DFF-3BF1-45A0-BF3E-961E91BF7941}" type="slidenum">
              <a:rPr lang="en-US" smtClean="0"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8550" dist="38000" dir="10800000" algn="tl" rotWithShape="0">
              <a:srgbClr val="706B5F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2540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4625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ut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charset="0"/>
          <a:ea typeface="ＭＳ Ｐゴシック" charset="0"/>
          <a:cs typeface="ＭＳ Ｐゴシック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81000" y="152400"/>
            <a:ext cx="85899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prstClr val="black"/>
                </a:solidFill>
                <a:latin typeface="Geneva"/>
                <a:ea typeface="ＭＳ Ｐゴシック" charset="0"/>
                <a:cs typeface="Geneva"/>
              </a:rPr>
              <a:t>The Israelite Story is Our Story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06375" y="2895600"/>
            <a:ext cx="1984375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" pitchFamily="2" charset="0"/>
              </a:rPr>
              <a:t>Bondage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" pitchFamily="2" charset="0"/>
              </a:rPr>
              <a:t>(Ezekiel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" pitchFamily="2" charset="0"/>
              </a:rPr>
              <a:t>16:4-6)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2209800" y="2057400"/>
            <a:ext cx="533400" cy="2514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286000" y="2008188"/>
            <a:ext cx="436563" cy="264795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prstClr val="black"/>
              </a:solidFill>
              <a:latin typeface="Cooper Black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A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2744788" y="2971800"/>
            <a:ext cx="2624137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" pitchFamily="2" charset="0"/>
              </a:rPr>
              <a:t>Wilderness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" pitchFamily="2" charset="0"/>
              </a:rPr>
              <a:t>(Ex. 13:17;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" pitchFamily="2" charset="0"/>
              </a:rPr>
              <a:t>Dt. 8:2-10)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638800" y="2057400"/>
            <a:ext cx="533400" cy="2514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black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715000" y="2133600"/>
            <a:ext cx="436563" cy="228282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J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O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prstClr val="black"/>
                </a:solidFill>
                <a:latin typeface="Cooper Black" pitchFamily="18" charset="0"/>
              </a:rPr>
              <a:t>N</a:t>
            </a:r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6164263" y="2667000"/>
            <a:ext cx="21002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" pitchFamily="2" charset="0"/>
              </a:rPr>
              <a:t>Promised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" pitchFamily="2" charset="0"/>
              </a:rPr>
              <a:t>Land!!</a:t>
            </a:r>
          </a:p>
        </p:txBody>
      </p:sp>
    </p:spTree>
    <p:extLst>
      <p:ext uri="{BB962C8B-B14F-4D97-AF65-F5344CB8AC3E}">
        <p14:creationId xmlns:p14="http://schemas.microsoft.com/office/powerpoint/2010/main" val="1233793975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2056" grpId="0" animBg="1"/>
      <p:bldP spid="2057" grpId="0" animBg="1"/>
      <p:bldP spid="2058" grpId="0"/>
      <p:bldP spid="2059" grpId="0" animBg="1"/>
      <p:bldP spid="2060" grpId="0" animBg="1"/>
      <p:bldP spid="206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5899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prstClr val="black"/>
                </a:solidFill>
                <a:latin typeface="Geneva"/>
                <a:ea typeface="ＭＳ Ｐゴシック" charset="0"/>
                <a:cs typeface="Geneva"/>
              </a:rPr>
              <a:t>The Israelite Story is Our Story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1939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Bondage</a:t>
            </a:r>
          </a:p>
        </p:txBody>
      </p:sp>
      <p:sp>
        <p:nvSpPr>
          <p:cNvPr id="14339" name="Rectangle 6"/>
          <p:cNvSpPr>
            <a:spLocks noChangeArrowheads="1"/>
          </p:cNvSpPr>
          <p:nvPr/>
        </p:nvSpPr>
        <p:spPr bwMode="auto">
          <a:xfrm>
            <a:off x="2209800" y="2057400"/>
            <a:ext cx="533400" cy="2514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eneva" pitchFamily="2" charset="0"/>
              <a:ea typeface="ＭＳ Ｐゴシック" pitchFamily="34" charset="-128"/>
            </a:endParaRP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2209800" y="1981200"/>
            <a:ext cx="533400" cy="257016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300" smtClean="0">
                <a:solidFill>
                  <a:srgbClr val="000000"/>
                </a:solidFill>
                <a:latin typeface="Geneva" pitchFamily="2" charset="0"/>
              </a:rPr>
              <a:t>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300" smtClean="0">
                <a:solidFill>
                  <a:srgbClr val="000000"/>
                </a:solidFill>
                <a:latin typeface="Geneva" pitchFamily="2" charset="0"/>
              </a:rPr>
              <a:t>ED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300" smtClean="0">
              <a:solidFill>
                <a:srgbClr val="000000"/>
              </a:solidFill>
              <a:latin typeface="Geneva" pitchFamily="2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300" smtClean="0">
                <a:solidFill>
                  <a:srgbClr val="000000"/>
                </a:solidFill>
                <a:latin typeface="Geneva" pitchFamily="2" charset="0"/>
              </a:rPr>
              <a:t>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300" smtClean="0">
                <a:solidFill>
                  <a:srgbClr val="000000"/>
                </a:solidFill>
                <a:latin typeface="Geneva" pitchFamily="2" charset="0"/>
              </a:rPr>
              <a:t>EA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19400" y="2971800"/>
            <a:ext cx="2301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Wilderness</a:t>
            </a:r>
          </a:p>
        </p:txBody>
      </p:sp>
      <p:sp>
        <p:nvSpPr>
          <p:cNvPr id="14342" name="Rectangle 9"/>
          <p:cNvSpPr>
            <a:spLocks noChangeArrowheads="1"/>
          </p:cNvSpPr>
          <p:nvPr/>
        </p:nvSpPr>
        <p:spPr bwMode="auto">
          <a:xfrm>
            <a:off x="5638800" y="2057400"/>
            <a:ext cx="533400" cy="2514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eneva" pitchFamily="2" charset="0"/>
              <a:ea typeface="ＭＳ Ｐゴシック" pitchFamily="34" charset="-128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715000" y="2133600"/>
            <a:ext cx="4159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J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N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221413" y="2667000"/>
            <a:ext cx="19859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Promised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Land!!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152400" y="4654550"/>
            <a:ext cx="2592388" cy="218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Bondage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To Sin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(Jn. 8:32-34;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Rom. 6:16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James 1:13-16)</a:t>
            </a:r>
          </a:p>
        </p:txBody>
      </p:sp>
      <p:sp>
        <p:nvSpPr>
          <p:cNvPr id="14346" name="Text Box 17"/>
          <p:cNvSpPr txBox="1">
            <a:spLocks noChangeArrowheads="1"/>
          </p:cNvSpPr>
          <p:nvPr/>
        </p:nvSpPr>
        <p:spPr bwMode="auto">
          <a:xfrm>
            <a:off x="2971800" y="4632325"/>
            <a:ext cx="457200" cy="222567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B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M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3429000" y="5181600"/>
            <a:ext cx="2301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Wilderness</a:t>
            </a:r>
          </a:p>
        </p:txBody>
      </p:sp>
      <p:sp>
        <p:nvSpPr>
          <p:cNvPr id="14348" name="TextBox 1"/>
          <p:cNvSpPr txBox="1">
            <a:spLocks noChangeArrowheads="1"/>
          </p:cNvSpPr>
          <p:nvPr/>
        </p:nvSpPr>
        <p:spPr bwMode="auto">
          <a:xfrm>
            <a:off x="3657600" y="5791200"/>
            <a:ext cx="178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  <a:latin typeface="Geneva" pitchFamily="2" charset="0"/>
              </a:rPr>
              <a:t>1 Cor. 10:1-2;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  <a:latin typeface="Geneva" pitchFamily="2" charset="0"/>
              </a:rPr>
              <a:t>Rom. 6:3-7,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  <a:latin typeface="Geneva" pitchFamily="2" charset="0"/>
              </a:rPr>
              <a:t>17-18,22-23</a:t>
            </a:r>
          </a:p>
        </p:txBody>
      </p:sp>
    </p:spTree>
    <p:extLst>
      <p:ext uri="{BB962C8B-B14F-4D97-AF65-F5344CB8AC3E}">
        <p14:creationId xmlns:p14="http://schemas.microsoft.com/office/powerpoint/2010/main" val="636292257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430463" y="1981200"/>
            <a:ext cx="375761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neva"/>
                <a:ea typeface="ＭＳ Ｐゴシック" charset="0"/>
                <a:cs typeface="Geneva"/>
              </a:rPr>
              <a:t>Wilderness</a:t>
            </a:r>
            <a:endParaRPr 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eneva"/>
              <a:ea typeface="ＭＳ Ｐゴシック" charset="0"/>
              <a:cs typeface="Geneva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146050" y="2971800"/>
            <a:ext cx="7897813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  <a:latin typeface="Geneva" pitchFamily="2" charset="0"/>
              </a:rPr>
              <a:t>You</a:t>
            </a:r>
            <a:r>
              <a:rPr lang="ja-JP" altLang="en-US" sz="3200" b="1" smtClean="0">
                <a:solidFill>
                  <a:srgbClr val="000000"/>
                </a:solidFill>
                <a:latin typeface="Geneva" pitchFamily="2" charset="0"/>
              </a:rPr>
              <a:t>’</a:t>
            </a:r>
            <a:r>
              <a:rPr lang="en-US" altLang="ja-JP" sz="3200" b="1" smtClean="0">
                <a:solidFill>
                  <a:srgbClr val="000000"/>
                </a:solidFill>
                <a:latin typeface="Geneva" pitchFamily="2" charset="0"/>
              </a:rPr>
              <a:t>ll have to have a warrior mentality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b="1" smtClean="0">
                <a:solidFill>
                  <a:srgbClr val="000000"/>
                </a:solidFill>
                <a:latin typeface="Geneva" pitchFamily="2" charset="0"/>
              </a:rPr>
              <a:t>(Exodus 15:13)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228600" y="4267200"/>
            <a:ext cx="255746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 Marriage 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304800" y="5638800"/>
            <a:ext cx="4775200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 Spouse Left Alone 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2590800" y="4800600"/>
            <a:ext cx="16081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 Kids 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343400" y="4114800"/>
            <a:ext cx="342265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 Friends &amp;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  Brotherhood 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4800600" y="5410200"/>
            <a:ext cx="26733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 Local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  Churches </a:t>
            </a:r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2895600" y="4038600"/>
            <a:ext cx="1582738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n-US" sz="3600" b="1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 Self </a:t>
            </a:r>
          </a:p>
        </p:txBody>
      </p:sp>
      <p:sp>
        <p:nvSpPr>
          <p:cNvPr id="15369" name="TextBox 3"/>
          <p:cNvSpPr txBox="1">
            <a:spLocks noChangeArrowheads="1"/>
          </p:cNvSpPr>
          <p:nvPr/>
        </p:nvSpPr>
        <p:spPr bwMode="auto">
          <a:xfrm>
            <a:off x="228600" y="381000"/>
            <a:ext cx="8589963" cy="104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400" b="1" smtClean="0">
                <a:solidFill>
                  <a:prstClr val="black"/>
                </a:solidFill>
                <a:latin typeface="Geneva" pitchFamily="2" charset="0"/>
              </a:rPr>
              <a:t>The Israelite Story is Our Story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800" b="1" smtClean="0">
              <a:solidFill>
                <a:prstClr val="black"/>
              </a:solidFill>
              <a:latin typeface="Genev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3903313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/>
      <p:bldP spid="3095" grpId="0"/>
      <p:bldP spid="3096" grpId="0"/>
      <p:bldP spid="3097" grpId="0"/>
      <p:bldP spid="3099" grpId="0"/>
      <p:bldP spid="3101" grpId="0"/>
      <p:bldP spid="3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5899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prstClr val="black"/>
                </a:solidFill>
                <a:latin typeface="Geneva"/>
                <a:ea typeface="ＭＳ Ｐゴシック" charset="0"/>
                <a:cs typeface="Geneva"/>
              </a:rPr>
              <a:t>The Israelite Story is Our Story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262188" y="1981200"/>
            <a:ext cx="409416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0"/>
              </a:rPr>
              <a:t>Wilderness</a:t>
            </a:r>
            <a:endParaRPr lang="en-US" sz="4400" b="1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915988" y="2971800"/>
            <a:ext cx="6362700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God will always come through!!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0000"/>
                </a:solidFill>
                <a:latin typeface="Arial" charset="0"/>
                <a:ea typeface="ＭＳ Ｐゴシック" charset="0"/>
              </a:rPr>
              <a:t>(2 Sam. 5:20)</a:t>
            </a:r>
          </a:p>
        </p:txBody>
      </p:sp>
    </p:spTree>
    <p:extLst>
      <p:ext uri="{BB962C8B-B14F-4D97-AF65-F5344CB8AC3E}">
        <p14:creationId xmlns:p14="http://schemas.microsoft.com/office/powerpoint/2010/main" val="2158910992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5899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The Israelite Story is Our Story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2262188" y="1981200"/>
            <a:ext cx="4094162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40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oper Black" charset="0"/>
                <a:ea typeface="ＭＳ Ｐゴシック" charset="0"/>
              </a:rPr>
              <a:t>Wilderness</a:t>
            </a:r>
            <a:endParaRPr lang="en-US" sz="4400" b="1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ea typeface="ＭＳ Ｐゴシック" charset="0"/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287338" y="2922588"/>
            <a:ext cx="7623175" cy="175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</a:rPr>
              <a:t>He took the long way with Israel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</a:rPr>
              <a:t>&amp; will likely do the same with you.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smtClean="0">
                <a:solidFill>
                  <a:srgbClr val="000000"/>
                </a:solidFill>
              </a:rPr>
              <a:t>He</a:t>
            </a:r>
            <a:r>
              <a:rPr lang="ja-JP" altLang="en-US" sz="3600" b="1" smtClean="0">
                <a:solidFill>
                  <a:srgbClr val="000000"/>
                </a:solidFill>
              </a:rPr>
              <a:t>’</a:t>
            </a:r>
            <a:r>
              <a:rPr lang="en-US" altLang="ja-JP" sz="3600" b="1" smtClean="0">
                <a:solidFill>
                  <a:srgbClr val="000000"/>
                </a:solidFill>
              </a:rPr>
              <a:t>s not in a hurry.</a:t>
            </a:r>
            <a:endParaRPr lang="en-US" sz="3600" b="1" smtClean="0">
              <a:solidFill>
                <a:srgbClr val="0000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1828800" y="5029200"/>
            <a:ext cx="4597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>
                <a:solidFill>
                  <a:srgbClr val="000000"/>
                </a:solidFill>
                <a:latin typeface="Arial" charset="0"/>
                <a:ea typeface="ＭＳ Ｐゴシック" charset="0"/>
              </a:rPr>
              <a:t>Hebrews 6:11-12</a:t>
            </a:r>
          </a:p>
        </p:txBody>
      </p:sp>
    </p:spTree>
    <p:extLst>
      <p:ext uri="{BB962C8B-B14F-4D97-AF65-F5344CB8AC3E}">
        <p14:creationId xmlns:p14="http://schemas.microsoft.com/office/powerpoint/2010/main" val="2688878317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81000" y="152400"/>
            <a:ext cx="8589963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dirty="0">
                <a:solidFill>
                  <a:prstClr val="black"/>
                </a:solidFill>
                <a:latin typeface="Geneva"/>
                <a:ea typeface="ＭＳ Ｐゴシック" charset="0"/>
                <a:cs typeface="Geneva"/>
              </a:rPr>
              <a:t>The Israelite Story is Our Story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19399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Bondage</a:t>
            </a:r>
          </a:p>
        </p:txBody>
      </p:sp>
      <p:sp>
        <p:nvSpPr>
          <p:cNvPr id="18435" name="Rectangle 6"/>
          <p:cNvSpPr>
            <a:spLocks noChangeArrowheads="1"/>
          </p:cNvSpPr>
          <p:nvPr/>
        </p:nvSpPr>
        <p:spPr bwMode="auto">
          <a:xfrm>
            <a:off x="2209800" y="2057400"/>
            <a:ext cx="533400" cy="2514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eneva" pitchFamily="2" charset="0"/>
              <a:ea typeface="ＭＳ Ｐゴシック" pitchFamily="34" charset="-128"/>
            </a:endParaRP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2209800" y="1981200"/>
            <a:ext cx="533400" cy="257016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300" smtClean="0">
                <a:solidFill>
                  <a:srgbClr val="000000"/>
                </a:solidFill>
                <a:latin typeface="Geneva" pitchFamily="2" charset="0"/>
              </a:rPr>
              <a:t>R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300" smtClean="0">
                <a:solidFill>
                  <a:srgbClr val="000000"/>
                </a:solidFill>
                <a:latin typeface="Geneva" pitchFamily="2" charset="0"/>
              </a:rPr>
              <a:t>ED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2300" smtClean="0">
              <a:solidFill>
                <a:srgbClr val="000000"/>
              </a:solidFill>
              <a:latin typeface="Geneva" pitchFamily="2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300" smtClean="0">
                <a:solidFill>
                  <a:srgbClr val="000000"/>
                </a:solidFill>
                <a:latin typeface="Geneva" pitchFamily="2" charset="0"/>
              </a:rPr>
              <a:t>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300" smtClean="0">
                <a:solidFill>
                  <a:srgbClr val="000000"/>
                </a:solidFill>
                <a:latin typeface="Geneva" pitchFamily="2" charset="0"/>
              </a:rPr>
              <a:t>EA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2819400" y="2971800"/>
            <a:ext cx="2301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Wilderness</a:t>
            </a:r>
          </a:p>
        </p:txBody>
      </p:sp>
      <p:sp>
        <p:nvSpPr>
          <p:cNvPr id="18438" name="Rectangle 9"/>
          <p:cNvSpPr>
            <a:spLocks noChangeArrowheads="1"/>
          </p:cNvSpPr>
          <p:nvPr/>
        </p:nvSpPr>
        <p:spPr bwMode="auto">
          <a:xfrm>
            <a:off x="5638800" y="2057400"/>
            <a:ext cx="533400" cy="25146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eneva" pitchFamily="2" charset="0"/>
              <a:ea typeface="ＭＳ Ｐゴシック" pitchFamily="34" charset="-128"/>
            </a:endParaRP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715000" y="2133600"/>
            <a:ext cx="415925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J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R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D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400">
                <a:solidFill>
                  <a:srgbClr val="000000"/>
                </a:solidFill>
                <a:latin typeface="Geneva"/>
                <a:ea typeface="ＭＳ Ｐゴシック" charset="0"/>
                <a:cs typeface="Geneva"/>
              </a:rPr>
              <a:t>N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6221413" y="2667000"/>
            <a:ext cx="1985962" cy="107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Promised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Land!!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-109538" y="4648200"/>
            <a:ext cx="2592388" cy="218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Bondage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To Sin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(Jn. 8:32-34;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Rom. 6:16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James 1:13-16)</a:t>
            </a:r>
          </a:p>
        </p:txBody>
      </p:sp>
      <p:sp>
        <p:nvSpPr>
          <p:cNvPr id="18442" name="Rectangle 16"/>
          <p:cNvSpPr>
            <a:spLocks noChangeArrowheads="1"/>
          </p:cNvSpPr>
          <p:nvPr/>
        </p:nvSpPr>
        <p:spPr bwMode="auto">
          <a:xfrm>
            <a:off x="2286000" y="4648200"/>
            <a:ext cx="533400" cy="22098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eneva" pitchFamily="2" charset="0"/>
              <a:ea typeface="ＭＳ Ｐゴシック" pitchFamily="34" charset="-128"/>
            </a:endParaRPr>
          </a:p>
        </p:txBody>
      </p:sp>
      <p:sp>
        <p:nvSpPr>
          <p:cNvPr id="18443" name="Text Box 17"/>
          <p:cNvSpPr txBox="1">
            <a:spLocks noChangeArrowheads="1"/>
          </p:cNvSpPr>
          <p:nvPr/>
        </p:nvSpPr>
        <p:spPr bwMode="auto">
          <a:xfrm>
            <a:off x="2362200" y="4632325"/>
            <a:ext cx="457200" cy="2225675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B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P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I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latin typeface="Geneva" pitchFamily="2" charset="0"/>
              </a:rPr>
              <a:t>M</a:t>
            </a:r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2971800" y="5105400"/>
            <a:ext cx="2301875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200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Wilderness</a:t>
            </a:r>
          </a:p>
        </p:txBody>
      </p:sp>
      <p:sp>
        <p:nvSpPr>
          <p:cNvPr id="18445" name="Rectangle 19"/>
          <p:cNvSpPr>
            <a:spLocks noChangeArrowheads="1"/>
          </p:cNvSpPr>
          <p:nvPr/>
        </p:nvSpPr>
        <p:spPr bwMode="auto">
          <a:xfrm>
            <a:off x="5638800" y="4724400"/>
            <a:ext cx="533400" cy="20574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latin typeface="Geneva" pitchFamily="2" charset="0"/>
              <a:ea typeface="ＭＳ Ｐゴシック" pitchFamily="34" charset="-128"/>
            </a:endParaRPr>
          </a:p>
        </p:txBody>
      </p:sp>
      <p:sp>
        <p:nvSpPr>
          <p:cNvPr id="4116" name="Text Box 20"/>
          <p:cNvSpPr txBox="1">
            <a:spLocks noChangeArrowheads="1"/>
          </p:cNvSpPr>
          <p:nvPr/>
        </p:nvSpPr>
        <p:spPr bwMode="auto">
          <a:xfrm>
            <a:off x="5715000" y="4724400"/>
            <a:ext cx="415925" cy="1938338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Geneva" pitchFamily="2" charset="0"/>
              </a:rPr>
              <a:t>D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Geneva" pitchFamily="2" charset="0"/>
              </a:rPr>
              <a:t>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Geneva" pitchFamily="2" charset="0"/>
              </a:rPr>
              <a:t>A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Geneva" pitchFamily="2" charset="0"/>
              </a:rPr>
              <a:t>T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latin typeface="Geneva" pitchFamily="2" charset="0"/>
              </a:rPr>
              <a:t>H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6251575" y="4800600"/>
            <a:ext cx="1408113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Heaven!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(Heb.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 4:8-9;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Rev.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neva" pitchFamily="2" charset="0"/>
              </a:rPr>
              <a:t>14:13)</a:t>
            </a:r>
          </a:p>
        </p:txBody>
      </p:sp>
      <p:sp>
        <p:nvSpPr>
          <p:cNvPr id="18448" name="TextBox 1"/>
          <p:cNvSpPr txBox="1">
            <a:spLocks noChangeArrowheads="1"/>
          </p:cNvSpPr>
          <p:nvPr/>
        </p:nvSpPr>
        <p:spPr bwMode="auto">
          <a:xfrm>
            <a:off x="3354388" y="5715000"/>
            <a:ext cx="1784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  <a:latin typeface="Geneva" pitchFamily="2" charset="0"/>
              </a:rPr>
              <a:t>1 Cor. 10:1-2;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  <a:latin typeface="Geneva" pitchFamily="2" charset="0"/>
              </a:rPr>
              <a:t>Rom. 6:3-7,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800" smtClean="0">
                <a:solidFill>
                  <a:srgbClr val="000000"/>
                </a:solidFill>
                <a:latin typeface="Geneva" pitchFamily="2" charset="0"/>
              </a:rPr>
              <a:t>17-18,22-23</a:t>
            </a:r>
          </a:p>
        </p:txBody>
      </p:sp>
    </p:spTree>
    <p:extLst>
      <p:ext uri="{BB962C8B-B14F-4D97-AF65-F5344CB8AC3E}">
        <p14:creationId xmlns:p14="http://schemas.microsoft.com/office/powerpoint/2010/main" val="2654367491"/>
      </p:ext>
    </p:extLst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6" grpId="0" animBg="1"/>
      <p:bldP spid="412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250</Words>
  <Application>Microsoft Office PowerPoint</Application>
  <PresentationFormat>On-screen Show (4:3)</PresentationFormat>
  <Paragraphs>118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Shannon</dc:creator>
  <cp:lastModifiedBy>Shannon</cp:lastModifiedBy>
  <cp:revision>1</cp:revision>
  <dcterms:created xsi:type="dcterms:W3CDTF">2013-07-11T04:36:49Z</dcterms:created>
  <dcterms:modified xsi:type="dcterms:W3CDTF">2013-07-11T04:38:41Z</dcterms:modified>
</cp:coreProperties>
</file>