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49" r:id="rId2"/>
  </p:sldMasterIdLst>
  <p:notesMasterIdLst>
    <p:notesMasterId r:id="rId43"/>
  </p:notesMasterIdLst>
  <p:sldIdLst>
    <p:sldId id="260" r:id="rId3"/>
    <p:sldId id="304" r:id="rId4"/>
    <p:sldId id="305" r:id="rId5"/>
    <p:sldId id="257" r:id="rId6"/>
    <p:sldId id="256" r:id="rId7"/>
    <p:sldId id="265" r:id="rId8"/>
    <p:sldId id="264" r:id="rId9"/>
    <p:sldId id="301" r:id="rId10"/>
    <p:sldId id="266" r:id="rId11"/>
    <p:sldId id="302" r:id="rId12"/>
    <p:sldId id="268" r:id="rId13"/>
    <p:sldId id="269" r:id="rId14"/>
    <p:sldId id="270" r:id="rId15"/>
    <p:sldId id="271" r:id="rId16"/>
    <p:sldId id="272" r:id="rId17"/>
    <p:sldId id="273" r:id="rId18"/>
    <p:sldId id="274" r:id="rId19"/>
    <p:sldId id="275" r:id="rId20"/>
    <p:sldId id="276" r:id="rId21"/>
    <p:sldId id="277" r:id="rId22"/>
    <p:sldId id="278" r:id="rId23"/>
    <p:sldId id="280" r:id="rId24"/>
    <p:sldId id="300" r:id="rId25"/>
    <p:sldId id="281" r:id="rId26"/>
    <p:sldId id="282" r:id="rId27"/>
    <p:sldId id="283" r:id="rId28"/>
    <p:sldId id="284" r:id="rId29"/>
    <p:sldId id="285" r:id="rId30"/>
    <p:sldId id="286" r:id="rId31"/>
    <p:sldId id="303" r:id="rId32"/>
    <p:sldId id="288" r:id="rId33"/>
    <p:sldId id="289" r:id="rId34"/>
    <p:sldId id="290" r:id="rId35"/>
    <p:sldId id="291" r:id="rId36"/>
    <p:sldId id="292" r:id="rId37"/>
    <p:sldId id="293" r:id="rId38"/>
    <p:sldId id="306" r:id="rId39"/>
    <p:sldId id="307" r:id="rId40"/>
    <p:sldId id="308" r:id="rId41"/>
    <p:sldId id="299"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FF3300"/>
    <a:srgbClr val="006666"/>
    <a:srgbClr val="000066"/>
    <a:srgbClr val="6633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3" d="100"/>
          <a:sy n="53" d="100"/>
        </p:scale>
        <p:origin x="-96" y="-5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A2FD665-014C-7541-857A-B1E7D891CB91}" type="datetimeFigureOut">
              <a:rPr lang="en-US" smtClean="0"/>
              <a:t>5/31/2013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EF6091-CB9F-0648-B082-E2BF963F302C}" type="slidenum">
              <a:rPr lang="en-US" smtClean="0"/>
              <a:t>‹#›</a:t>
            </a:fld>
            <a:endParaRPr lang="en-US"/>
          </a:p>
        </p:txBody>
      </p:sp>
    </p:spTree>
    <p:extLst>
      <p:ext uri="{BB962C8B-B14F-4D97-AF65-F5344CB8AC3E}">
        <p14:creationId xmlns:p14="http://schemas.microsoft.com/office/powerpoint/2010/main" val="32875496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BA90001-48B9-0649-8236-610A2E3CAA91}" type="slidenum">
              <a:rPr lang="en-US"/>
              <a:pPr/>
              <a:t>‹#›</a:t>
            </a:fld>
            <a:endParaRPr lang="en-US"/>
          </a:p>
        </p:txBody>
      </p:sp>
    </p:spTree>
    <p:extLst>
      <p:ext uri="{BB962C8B-B14F-4D97-AF65-F5344CB8AC3E}">
        <p14:creationId xmlns:p14="http://schemas.microsoft.com/office/powerpoint/2010/main" val="9767783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0901BD1-11A0-9C4C-B77B-23B68DC8C607}" type="slidenum">
              <a:rPr lang="en-US"/>
              <a:pPr/>
              <a:t>‹#›</a:t>
            </a:fld>
            <a:endParaRPr lang="en-US"/>
          </a:p>
        </p:txBody>
      </p:sp>
    </p:spTree>
    <p:extLst>
      <p:ext uri="{BB962C8B-B14F-4D97-AF65-F5344CB8AC3E}">
        <p14:creationId xmlns:p14="http://schemas.microsoft.com/office/powerpoint/2010/main" val="35212528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A16D77F-0148-6640-BB0C-67D06C2521F8}" type="slidenum">
              <a:rPr lang="en-US"/>
              <a:pPr/>
              <a:t>‹#›</a:t>
            </a:fld>
            <a:endParaRPr lang="en-US"/>
          </a:p>
        </p:txBody>
      </p:sp>
    </p:spTree>
    <p:extLst>
      <p:ext uri="{BB962C8B-B14F-4D97-AF65-F5344CB8AC3E}">
        <p14:creationId xmlns:p14="http://schemas.microsoft.com/office/powerpoint/2010/main" val="17298555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1E880BC2-4BE5-5D43-BF8A-D382DBA9EF9F}" type="slidenum">
              <a:rPr lang="en-US"/>
              <a:pPr/>
              <a:t>‹#›</a:t>
            </a:fld>
            <a:endParaRPr lang="en-US"/>
          </a:p>
        </p:txBody>
      </p:sp>
    </p:spTree>
    <p:extLst>
      <p:ext uri="{BB962C8B-B14F-4D97-AF65-F5344CB8AC3E}">
        <p14:creationId xmlns:p14="http://schemas.microsoft.com/office/powerpoint/2010/main" val="18096628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D96CAAF-33EF-5C4E-842C-8E42CD1736EB}" type="slidenum">
              <a:rPr lang="en-US"/>
              <a:pPr/>
              <a:t>‹#›</a:t>
            </a:fld>
            <a:endParaRPr lang="en-US"/>
          </a:p>
        </p:txBody>
      </p:sp>
    </p:spTree>
    <p:extLst>
      <p:ext uri="{BB962C8B-B14F-4D97-AF65-F5344CB8AC3E}">
        <p14:creationId xmlns:p14="http://schemas.microsoft.com/office/powerpoint/2010/main" val="1481623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F5A08BB-B88C-024C-9734-A950D41CBFA9}" type="slidenum">
              <a:rPr lang="en-US"/>
              <a:pPr/>
              <a:t>‹#›</a:t>
            </a:fld>
            <a:endParaRPr lang="en-US"/>
          </a:p>
        </p:txBody>
      </p:sp>
    </p:spTree>
    <p:extLst>
      <p:ext uri="{BB962C8B-B14F-4D97-AF65-F5344CB8AC3E}">
        <p14:creationId xmlns:p14="http://schemas.microsoft.com/office/powerpoint/2010/main" val="260278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B7D97B-5386-4645-B3D6-9634E9BAF43E}" type="slidenum">
              <a:rPr lang="en-US"/>
              <a:pPr/>
              <a:t>‹#›</a:t>
            </a:fld>
            <a:endParaRPr lang="en-US"/>
          </a:p>
        </p:txBody>
      </p:sp>
    </p:spTree>
    <p:extLst>
      <p:ext uri="{BB962C8B-B14F-4D97-AF65-F5344CB8AC3E}">
        <p14:creationId xmlns:p14="http://schemas.microsoft.com/office/powerpoint/2010/main" val="15612554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FA4010F-CE19-3D4F-AE72-7F21A9432605}" type="slidenum">
              <a:rPr lang="en-US"/>
              <a:pPr/>
              <a:t>‹#›</a:t>
            </a:fld>
            <a:endParaRPr lang="en-US"/>
          </a:p>
        </p:txBody>
      </p:sp>
    </p:spTree>
    <p:extLst>
      <p:ext uri="{BB962C8B-B14F-4D97-AF65-F5344CB8AC3E}">
        <p14:creationId xmlns:p14="http://schemas.microsoft.com/office/powerpoint/2010/main" val="34552350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4EF0EEA4-6D4F-9D4F-98D8-73D9DA5D3B6E}" type="slidenum">
              <a:rPr lang="en-US"/>
              <a:pPr/>
              <a:t>‹#›</a:t>
            </a:fld>
            <a:endParaRPr lang="en-US"/>
          </a:p>
        </p:txBody>
      </p:sp>
    </p:spTree>
    <p:extLst>
      <p:ext uri="{BB962C8B-B14F-4D97-AF65-F5344CB8AC3E}">
        <p14:creationId xmlns:p14="http://schemas.microsoft.com/office/powerpoint/2010/main" val="22376995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5EAFBC49-95D5-A143-B547-B0C9474FC6B6}" type="slidenum">
              <a:rPr lang="en-US"/>
              <a:pPr/>
              <a:t>‹#›</a:t>
            </a:fld>
            <a:endParaRPr lang="en-US"/>
          </a:p>
        </p:txBody>
      </p:sp>
    </p:spTree>
    <p:extLst>
      <p:ext uri="{BB962C8B-B14F-4D97-AF65-F5344CB8AC3E}">
        <p14:creationId xmlns:p14="http://schemas.microsoft.com/office/powerpoint/2010/main" val="84114988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537724C-365E-CE48-819C-0FE66986EDCB}" type="slidenum">
              <a:rPr lang="en-US"/>
              <a:pPr/>
              <a:t>‹#›</a:t>
            </a:fld>
            <a:endParaRPr lang="en-US"/>
          </a:p>
        </p:txBody>
      </p:sp>
    </p:spTree>
    <p:extLst>
      <p:ext uri="{BB962C8B-B14F-4D97-AF65-F5344CB8AC3E}">
        <p14:creationId xmlns:p14="http://schemas.microsoft.com/office/powerpoint/2010/main" val="3512709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653301D-DB85-D044-B2ED-5C4020A9A933}" type="slidenum">
              <a:rPr lang="en-US"/>
              <a:pPr/>
              <a:t>‹#›</a:t>
            </a:fld>
            <a:endParaRPr lang="en-US"/>
          </a:p>
        </p:txBody>
      </p:sp>
    </p:spTree>
    <p:extLst>
      <p:ext uri="{BB962C8B-B14F-4D97-AF65-F5344CB8AC3E}">
        <p14:creationId xmlns:p14="http://schemas.microsoft.com/office/powerpoint/2010/main" val="15633360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65F93F7-1162-634C-8923-BCDF2F43CC41}" type="slidenum">
              <a:rPr lang="en-US"/>
              <a:pPr/>
              <a:t>‹#›</a:t>
            </a:fld>
            <a:endParaRPr lang="en-US"/>
          </a:p>
        </p:txBody>
      </p:sp>
    </p:spTree>
    <p:extLst>
      <p:ext uri="{BB962C8B-B14F-4D97-AF65-F5344CB8AC3E}">
        <p14:creationId xmlns:p14="http://schemas.microsoft.com/office/powerpoint/2010/main" val="377411258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6784B9A3-19A1-1942-8712-5F92AF8A6086}" type="slidenum">
              <a:rPr lang="en-US"/>
              <a:pPr/>
              <a:t>‹#›</a:t>
            </a:fld>
            <a:endParaRPr lang="en-US"/>
          </a:p>
        </p:txBody>
      </p:sp>
    </p:spTree>
    <p:extLst>
      <p:ext uri="{BB962C8B-B14F-4D97-AF65-F5344CB8AC3E}">
        <p14:creationId xmlns:p14="http://schemas.microsoft.com/office/powerpoint/2010/main" val="34894961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38C9C37-1579-0C4C-BA4D-DCE0003C2950}" type="slidenum">
              <a:rPr lang="en-US"/>
              <a:pPr/>
              <a:t>‹#›</a:t>
            </a:fld>
            <a:endParaRPr lang="en-US"/>
          </a:p>
        </p:txBody>
      </p:sp>
    </p:spTree>
    <p:extLst>
      <p:ext uri="{BB962C8B-B14F-4D97-AF65-F5344CB8AC3E}">
        <p14:creationId xmlns:p14="http://schemas.microsoft.com/office/powerpoint/2010/main" val="1383913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8711634-2991-F54C-8C66-0D9FE754C35B}" type="slidenum">
              <a:rPr lang="en-US"/>
              <a:pPr/>
              <a:t>‹#›</a:t>
            </a:fld>
            <a:endParaRPr lang="en-US"/>
          </a:p>
        </p:txBody>
      </p:sp>
    </p:spTree>
    <p:extLst>
      <p:ext uri="{BB962C8B-B14F-4D97-AF65-F5344CB8AC3E}">
        <p14:creationId xmlns:p14="http://schemas.microsoft.com/office/powerpoint/2010/main" val="42148426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9984CBE8-04E2-2A49-AE89-9F68525177D2}" type="slidenum">
              <a:rPr lang="en-US"/>
              <a:pPr/>
              <a:t>‹#›</a:t>
            </a:fld>
            <a:endParaRPr lang="en-US"/>
          </a:p>
        </p:txBody>
      </p:sp>
    </p:spTree>
    <p:extLst>
      <p:ext uri="{BB962C8B-B14F-4D97-AF65-F5344CB8AC3E}">
        <p14:creationId xmlns:p14="http://schemas.microsoft.com/office/powerpoint/2010/main" val="75109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013117C-E22A-4245-8EE7-BC7C90FB9EE6}" type="slidenum">
              <a:rPr lang="en-US"/>
              <a:pPr/>
              <a:t>‹#›</a:t>
            </a:fld>
            <a:endParaRPr lang="en-US"/>
          </a:p>
        </p:txBody>
      </p:sp>
    </p:spTree>
    <p:extLst>
      <p:ext uri="{BB962C8B-B14F-4D97-AF65-F5344CB8AC3E}">
        <p14:creationId xmlns:p14="http://schemas.microsoft.com/office/powerpoint/2010/main" val="675575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ABA1553D-52DD-314B-8C3F-A39212A599B3}" type="slidenum">
              <a:rPr lang="en-US"/>
              <a:pPr/>
              <a:t>‹#›</a:t>
            </a:fld>
            <a:endParaRPr lang="en-US"/>
          </a:p>
        </p:txBody>
      </p:sp>
    </p:spTree>
    <p:extLst>
      <p:ext uri="{BB962C8B-B14F-4D97-AF65-F5344CB8AC3E}">
        <p14:creationId xmlns:p14="http://schemas.microsoft.com/office/powerpoint/2010/main" val="164159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8A8AEB1-6DB0-454E-A582-DC4D842037E5}" type="slidenum">
              <a:rPr lang="en-US"/>
              <a:pPr/>
              <a:t>‹#›</a:t>
            </a:fld>
            <a:endParaRPr lang="en-US"/>
          </a:p>
        </p:txBody>
      </p:sp>
    </p:spTree>
    <p:extLst>
      <p:ext uri="{BB962C8B-B14F-4D97-AF65-F5344CB8AC3E}">
        <p14:creationId xmlns:p14="http://schemas.microsoft.com/office/powerpoint/2010/main" val="36824350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720CA7C-6AB5-AC46-B748-3E622DB591C3}" type="slidenum">
              <a:rPr lang="en-US"/>
              <a:pPr/>
              <a:t>‹#›</a:t>
            </a:fld>
            <a:endParaRPr lang="en-US"/>
          </a:p>
        </p:txBody>
      </p:sp>
    </p:spTree>
    <p:extLst>
      <p:ext uri="{BB962C8B-B14F-4D97-AF65-F5344CB8AC3E}">
        <p14:creationId xmlns:p14="http://schemas.microsoft.com/office/powerpoint/2010/main" val="13094474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581E9B6-E5ED-6F4B-B8AF-047F67C15B21}" type="slidenum">
              <a:rPr lang="en-US"/>
              <a:pPr/>
              <a:t>‹#›</a:t>
            </a:fld>
            <a:endParaRPr lang="en-US"/>
          </a:p>
        </p:txBody>
      </p:sp>
    </p:spTree>
    <p:extLst>
      <p:ext uri="{BB962C8B-B14F-4D97-AF65-F5344CB8AC3E}">
        <p14:creationId xmlns:p14="http://schemas.microsoft.com/office/powerpoint/2010/main" val="33385021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46F00546-BD1C-AF43-A85A-3734E7481CA0}" type="slidenum">
              <a:rPr lang="en-US"/>
              <a:pPr/>
              <a:t>‹#›</a:t>
            </a:fld>
            <a:endParaRPr lang="en-US"/>
          </a:p>
        </p:txBody>
      </p:sp>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t="3226"/>
          <a:stretch/>
        </p:blipFill>
        <p:spPr>
          <a:xfrm>
            <a:off x="-14394" y="0"/>
            <a:ext cx="9172250" cy="6858000"/>
          </a:xfrm>
          <a:prstGeom prst="rect">
            <a:avLst/>
          </a:prstGeom>
        </p:spPr>
      </p:pic>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algn="r">
              <a:defRPr sz="1400"/>
            </a:lvl1pPr>
          </a:lstStyle>
          <a:p>
            <a:fld id="{2E2579A4-E215-AC4A-B99B-30B1E3B39F5E}" type="slidenum">
              <a:rPr lang="en-US"/>
              <a:pPr/>
              <a:t>‹#›</a:t>
            </a:fld>
            <a:endParaRPr lang="en-US"/>
          </a:p>
        </p:txBody>
      </p:sp>
      <p:pic>
        <p:nvPicPr>
          <p:cNvPr id="2" name="Picture 1"/>
          <p:cNvPicPr>
            <a:picLocks noChangeAspect="1"/>
          </p:cNvPicPr>
          <p:nvPr userDrawn="1"/>
        </p:nvPicPr>
        <p:blipFill rotWithShape="1">
          <a:blip r:embed="rId13">
            <a:extLst>
              <a:ext uri="{28A0092B-C50C-407E-A947-70E740481C1C}">
                <a14:useLocalDpi xmlns:a14="http://schemas.microsoft.com/office/drawing/2010/main" val="0"/>
              </a:ext>
            </a:extLst>
          </a:blip>
          <a:srcRect t="3226"/>
          <a:stretch/>
        </p:blipFill>
        <p:spPr>
          <a:xfrm>
            <a:off x="-28249" y="0"/>
            <a:ext cx="9172250" cy="6858000"/>
          </a:xfrm>
          <a:prstGeom prst="rect">
            <a:avLst/>
          </a:prstGeom>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ea typeface="ＭＳ Ｐゴシック" charset="0"/>
        </a:defRPr>
      </a:lvl2pPr>
      <a:lvl3pPr algn="ctr" rtl="0" fontAlgn="base">
        <a:spcBef>
          <a:spcPct val="0"/>
        </a:spcBef>
        <a:spcAft>
          <a:spcPct val="0"/>
        </a:spcAft>
        <a:defRPr sz="4400">
          <a:solidFill>
            <a:schemeClr val="tx2"/>
          </a:solidFill>
          <a:latin typeface="Arial" charset="0"/>
          <a:ea typeface="ＭＳ Ｐゴシック" charset="0"/>
        </a:defRPr>
      </a:lvl3pPr>
      <a:lvl4pPr algn="ctr" rtl="0" fontAlgn="base">
        <a:spcBef>
          <a:spcPct val="0"/>
        </a:spcBef>
        <a:spcAft>
          <a:spcPct val="0"/>
        </a:spcAft>
        <a:defRPr sz="4400">
          <a:solidFill>
            <a:schemeClr val="tx2"/>
          </a:solidFill>
          <a:latin typeface="Arial" charset="0"/>
          <a:ea typeface="ＭＳ Ｐゴシック" charset="0"/>
        </a:defRPr>
      </a:lvl4pPr>
      <a:lvl5pPr algn="ctr" rtl="0" fontAlgn="base">
        <a:spcBef>
          <a:spcPct val="0"/>
        </a:spcBef>
        <a:spcAft>
          <a:spcPct val="0"/>
        </a:spcAft>
        <a:defRPr sz="4400">
          <a:solidFill>
            <a:schemeClr val="tx2"/>
          </a:solidFill>
          <a:latin typeface="Arial" charset="0"/>
          <a:ea typeface="ＭＳ Ｐゴシック" charset="0"/>
        </a:defRPr>
      </a:lvl5pPr>
      <a:lvl6pPr marL="457200" algn="ctr" rtl="0" fontAlgn="base">
        <a:spcBef>
          <a:spcPct val="0"/>
        </a:spcBef>
        <a:spcAft>
          <a:spcPct val="0"/>
        </a:spcAft>
        <a:defRPr sz="4400">
          <a:solidFill>
            <a:schemeClr val="tx2"/>
          </a:solidFill>
          <a:latin typeface="Arial" charset="0"/>
          <a:ea typeface="ＭＳ Ｐゴシック" charset="0"/>
        </a:defRPr>
      </a:lvl6pPr>
      <a:lvl7pPr marL="914400" algn="ctr" rtl="0" fontAlgn="base">
        <a:spcBef>
          <a:spcPct val="0"/>
        </a:spcBef>
        <a:spcAft>
          <a:spcPct val="0"/>
        </a:spcAft>
        <a:defRPr sz="4400">
          <a:solidFill>
            <a:schemeClr val="tx2"/>
          </a:solidFill>
          <a:latin typeface="Arial" charset="0"/>
          <a:ea typeface="ＭＳ Ｐゴシック" charset="0"/>
        </a:defRPr>
      </a:lvl7pPr>
      <a:lvl8pPr marL="1371600" algn="ctr" rtl="0" fontAlgn="base">
        <a:spcBef>
          <a:spcPct val="0"/>
        </a:spcBef>
        <a:spcAft>
          <a:spcPct val="0"/>
        </a:spcAft>
        <a:defRPr sz="4400">
          <a:solidFill>
            <a:schemeClr val="tx2"/>
          </a:solidFill>
          <a:latin typeface="Arial" charset="0"/>
          <a:ea typeface="ＭＳ Ｐゴシック" charset="0"/>
        </a:defRPr>
      </a:lvl8pPr>
      <a:lvl9pPr marL="1828800" algn="ctr" rtl="0" fontAlgn="base">
        <a:spcBef>
          <a:spcPct val="0"/>
        </a:spcBef>
        <a:spcAft>
          <a:spcPct val="0"/>
        </a:spcAft>
        <a:defRPr sz="4400">
          <a:solidFill>
            <a:schemeClr val="tx2"/>
          </a:solidFill>
          <a:latin typeface="Arial" charset="0"/>
          <a:ea typeface="ＭＳ Ｐゴシック"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4800600" y="1066800"/>
            <a:ext cx="3886200" cy="954107"/>
          </a:xfrm>
          <a:prstGeom prst="rect">
            <a:avLst/>
          </a:prstGeom>
          <a:noFill/>
        </p:spPr>
        <p:txBody>
          <a:bodyPr wrap="square" rtlCol="0">
            <a:spAutoFit/>
          </a:bodyPr>
          <a:lstStyle/>
          <a:p>
            <a:pPr algn="r"/>
            <a:r>
              <a:rPr lang="en-US" sz="2800" b="1" dirty="0" smtClean="0">
                <a:latin typeface="Franklin Gothic Medium"/>
                <a:cs typeface="Franklin Gothic Medium"/>
              </a:rPr>
              <a:t>Today’s Reading from God’s Word:</a:t>
            </a:r>
            <a:endParaRPr lang="en-US" sz="2800" b="1" dirty="0">
              <a:latin typeface="Franklin Gothic Medium"/>
              <a:cs typeface="Franklin Gothic Medium"/>
            </a:endParaRPr>
          </a:p>
        </p:txBody>
      </p:sp>
      <p:sp>
        <p:nvSpPr>
          <p:cNvPr id="4" name="TextBox 3"/>
          <p:cNvSpPr txBox="1"/>
          <p:nvPr/>
        </p:nvSpPr>
        <p:spPr>
          <a:xfrm>
            <a:off x="0" y="2209800"/>
            <a:ext cx="9144000" cy="1938992"/>
          </a:xfrm>
          <a:prstGeom prst="rect">
            <a:avLst/>
          </a:prstGeom>
          <a:noFill/>
        </p:spPr>
        <p:txBody>
          <a:bodyPr wrap="square" rtlCol="0">
            <a:spAutoFit/>
          </a:bodyPr>
          <a:lstStyle/>
          <a:p>
            <a:pPr algn="ctr"/>
            <a:r>
              <a:rPr lang="en-US" sz="12000" b="1" dirty="0" smtClean="0">
                <a:latin typeface="Franklin Gothic Demi" pitchFamily="34" charset="0"/>
                <a:cs typeface="Franklin Gothic Book"/>
              </a:rPr>
              <a:t>Psalm 121</a:t>
            </a:r>
            <a:endParaRPr lang="en-US" sz="12000" b="1" dirty="0">
              <a:latin typeface="Franklin Gothic Demi" pitchFamily="34" charset="0"/>
              <a:cs typeface="Franklin Gothic Book"/>
            </a:endParaRPr>
          </a:p>
        </p:txBody>
      </p:sp>
    </p:spTree>
    <p:extLst>
      <p:ext uri="{BB962C8B-B14F-4D97-AF65-F5344CB8AC3E}">
        <p14:creationId xmlns:p14="http://schemas.microsoft.com/office/powerpoint/2010/main" val="364210825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subTitle" idx="1"/>
          </p:nvPr>
        </p:nvSpPr>
        <p:spPr>
          <a:xfrm>
            <a:off x="1219200" y="609600"/>
            <a:ext cx="6400800" cy="1752600"/>
          </a:xfrm>
        </p:spPr>
        <p:txBody>
          <a:bodyPr/>
          <a:lstStyle/>
          <a:p>
            <a:r>
              <a:rPr lang="en-US" sz="16600" b="1" dirty="0" smtClean="0">
                <a:latin typeface="Franklin Gothic Medium"/>
                <a:cs typeface="Franklin Gothic Medium"/>
              </a:rPr>
              <a:t>Prayer</a:t>
            </a:r>
            <a:endParaRPr lang="en-US" sz="16600" b="1" dirty="0">
              <a:latin typeface="Franklin Gothic Medium"/>
              <a:cs typeface="Franklin Gothic Medium"/>
            </a:endParaRPr>
          </a:p>
        </p:txBody>
      </p:sp>
    </p:spTree>
    <p:extLst>
      <p:ext uri="{BB962C8B-B14F-4D97-AF65-F5344CB8AC3E}">
        <p14:creationId xmlns:p14="http://schemas.microsoft.com/office/powerpoint/2010/main" val="3072316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0"/>
            <a:ext cx="8763000" cy="5509200"/>
          </a:xfrm>
          <a:prstGeom prst="rect">
            <a:avLst/>
          </a:prstGeom>
          <a:noFill/>
        </p:spPr>
        <p:txBody>
          <a:bodyPr wrap="square" rtlCol="0">
            <a:spAutoFit/>
          </a:bodyPr>
          <a:lstStyle/>
          <a:p>
            <a:r>
              <a:rPr lang="en-US" sz="3200" b="1" dirty="0"/>
              <a:t>James </a:t>
            </a:r>
            <a:r>
              <a:rPr lang="en-US" sz="3200" b="1" dirty="0" smtClean="0"/>
              <a:t>5:16b-18 </a:t>
            </a:r>
            <a:r>
              <a:rPr lang="en-US" sz="3200" b="1" dirty="0"/>
              <a:t>NASB</a:t>
            </a:r>
          </a:p>
          <a:p>
            <a:r>
              <a:rPr lang="en-US" sz="3200" dirty="0"/>
              <a:t>(16)  </a:t>
            </a:r>
            <a:r>
              <a:rPr lang="en-US" sz="3200" dirty="0" smtClean="0"/>
              <a:t>…pray </a:t>
            </a:r>
            <a:r>
              <a:rPr lang="en-US" sz="3200" dirty="0"/>
              <a:t>for one another so that you may be healed. The effective prayer of a righteous man can accomplish much.</a:t>
            </a:r>
          </a:p>
          <a:p>
            <a:r>
              <a:rPr lang="en-US" sz="3200" dirty="0"/>
              <a:t>(17)  Elijah was a man with a nature like ours, and he prayed earnestly that it would not rain, and it did not rain on the earth for three years and six months.</a:t>
            </a:r>
          </a:p>
          <a:p>
            <a:r>
              <a:rPr lang="en-US" sz="3200" dirty="0"/>
              <a:t>(18)  Then he prayed again, and the </a:t>
            </a:r>
            <a:r>
              <a:rPr lang="en-US" sz="3200" dirty="0" smtClean="0"/>
              <a:t/>
            </a:r>
            <a:br>
              <a:rPr lang="en-US" sz="3200" dirty="0" smtClean="0"/>
            </a:br>
            <a:r>
              <a:rPr lang="en-US" sz="3200" dirty="0" smtClean="0"/>
              <a:t>sky </a:t>
            </a:r>
            <a:r>
              <a:rPr lang="en-US" sz="3200" dirty="0"/>
              <a:t>poured rain and the earth </a:t>
            </a:r>
            <a:r>
              <a:rPr lang="en-US" sz="3200" dirty="0" smtClean="0"/>
              <a:t/>
            </a:r>
            <a:br>
              <a:rPr lang="en-US" sz="3200" dirty="0" smtClean="0"/>
            </a:br>
            <a:r>
              <a:rPr lang="en-US" sz="3200" dirty="0" smtClean="0"/>
              <a:t>produced </a:t>
            </a:r>
            <a:r>
              <a:rPr lang="en-US" sz="3200" dirty="0"/>
              <a:t>its fruit</a:t>
            </a:r>
            <a:r>
              <a:rPr lang="en-US" sz="3200" dirty="0" smtClean="0"/>
              <a:t>.</a:t>
            </a:r>
            <a:endParaRPr lang="en-US" sz="3200" dirty="0"/>
          </a:p>
        </p:txBody>
      </p:sp>
    </p:spTree>
    <p:extLst>
      <p:ext uri="{BB962C8B-B14F-4D97-AF65-F5344CB8AC3E}">
        <p14:creationId xmlns:p14="http://schemas.microsoft.com/office/powerpoint/2010/main" val="7564649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838200"/>
            <a:ext cx="8534400" cy="1862048"/>
          </a:xfrm>
          <a:prstGeom prst="rect">
            <a:avLst/>
          </a:prstGeom>
          <a:noFill/>
        </p:spPr>
        <p:txBody>
          <a:bodyPr wrap="square" rtlCol="0">
            <a:spAutoFit/>
          </a:bodyPr>
          <a:lstStyle/>
          <a:p>
            <a:pPr algn="ctr"/>
            <a:r>
              <a:rPr lang="en-US" sz="11500" b="1" dirty="0" smtClean="0">
                <a:latin typeface="Franklin Gothic Medium"/>
                <a:cs typeface="Franklin Gothic Medium"/>
              </a:rPr>
              <a:t>God </a:t>
            </a:r>
            <a:r>
              <a:rPr lang="en-US" sz="11500" b="1" u="sng" dirty="0" smtClean="0">
                <a:latin typeface="Franklin Gothic Medium"/>
                <a:cs typeface="Franklin Gothic Medium"/>
              </a:rPr>
              <a:t>listens</a:t>
            </a:r>
            <a:r>
              <a:rPr lang="en-US" sz="11500" b="1" dirty="0" smtClean="0">
                <a:latin typeface="Franklin Gothic Medium"/>
                <a:cs typeface="Franklin Gothic Medium"/>
              </a:rPr>
              <a:t>.</a:t>
            </a:r>
            <a:endParaRPr lang="en-US" sz="11500" b="1" dirty="0">
              <a:latin typeface="Franklin Gothic Medium"/>
              <a:cs typeface="Franklin Gothic Medium"/>
            </a:endParaRPr>
          </a:p>
        </p:txBody>
      </p:sp>
    </p:spTree>
    <p:extLst>
      <p:ext uri="{BB962C8B-B14F-4D97-AF65-F5344CB8AC3E}">
        <p14:creationId xmlns:p14="http://schemas.microsoft.com/office/powerpoint/2010/main" val="1067404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152400"/>
            <a:ext cx="8534400" cy="5016758"/>
          </a:xfrm>
          <a:prstGeom prst="rect">
            <a:avLst/>
          </a:prstGeom>
          <a:noFill/>
        </p:spPr>
        <p:txBody>
          <a:bodyPr wrap="square" rtlCol="0">
            <a:spAutoFit/>
          </a:bodyPr>
          <a:lstStyle/>
          <a:p>
            <a:r>
              <a:rPr lang="en-US" sz="3200" b="1" dirty="0"/>
              <a:t>James 1:5-7 NASB</a:t>
            </a:r>
          </a:p>
          <a:p>
            <a:r>
              <a:rPr lang="en-US" sz="3200" dirty="0"/>
              <a:t>(5)  But if any of you lacks wisdom, let him ask of God, who gives to all generously and without reproach, and it will be given to him.</a:t>
            </a:r>
          </a:p>
          <a:p>
            <a:r>
              <a:rPr lang="en-US" sz="3200" dirty="0"/>
              <a:t>(6)  But he must ask in faith without any doubting, for the one who doubts is like the surf of the sea, driven and tossed by the wind.</a:t>
            </a:r>
          </a:p>
          <a:p>
            <a:r>
              <a:rPr lang="en-US" sz="3200" dirty="0"/>
              <a:t>(7)  For that man ought not to expect that he will receive anything from the Lord,</a:t>
            </a:r>
          </a:p>
          <a:p>
            <a:endParaRPr lang="en-US" sz="3200" dirty="0"/>
          </a:p>
        </p:txBody>
      </p:sp>
    </p:spTree>
    <p:extLst>
      <p:ext uri="{BB962C8B-B14F-4D97-AF65-F5344CB8AC3E}">
        <p14:creationId xmlns:p14="http://schemas.microsoft.com/office/powerpoint/2010/main" val="25655707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381000"/>
            <a:ext cx="8610600" cy="4524315"/>
          </a:xfrm>
          <a:prstGeom prst="rect">
            <a:avLst/>
          </a:prstGeom>
          <a:noFill/>
        </p:spPr>
        <p:txBody>
          <a:bodyPr wrap="square" rtlCol="0">
            <a:spAutoFit/>
          </a:bodyPr>
          <a:lstStyle/>
          <a:p>
            <a:r>
              <a:rPr lang="en-US" sz="4800" b="1" dirty="0"/>
              <a:t>James 4:8 NASB</a:t>
            </a:r>
          </a:p>
          <a:p>
            <a:r>
              <a:rPr lang="en-US" sz="4800" dirty="0"/>
              <a:t>(8)  Draw near to God and He will draw near to you. Cleanse your hands, you sinners; and purify your hearts, you double-minded</a:t>
            </a:r>
            <a:r>
              <a:rPr lang="en-US" sz="4800" dirty="0" smtClean="0"/>
              <a:t>.</a:t>
            </a:r>
            <a:endParaRPr lang="en-US" sz="4800" dirty="0"/>
          </a:p>
        </p:txBody>
      </p:sp>
    </p:spTree>
    <p:extLst>
      <p:ext uri="{BB962C8B-B14F-4D97-AF65-F5344CB8AC3E}">
        <p14:creationId xmlns:p14="http://schemas.microsoft.com/office/powerpoint/2010/main" val="19770288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76200" y="152400"/>
            <a:ext cx="8915400" cy="5078313"/>
          </a:xfrm>
          <a:prstGeom prst="rect">
            <a:avLst/>
          </a:prstGeom>
          <a:noFill/>
        </p:spPr>
        <p:txBody>
          <a:bodyPr wrap="square" rtlCol="0">
            <a:spAutoFit/>
          </a:bodyPr>
          <a:lstStyle/>
          <a:p>
            <a:r>
              <a:rPr lang="en-US" sz="3600" b="1" dirty="0"/>
              <a:t>Hebrews 4:14-15 NASB</a:t>
            </a:r>
          </a:p>
          <a:p>
            <a:r>
              <a:rPr lang="en-US" sz="3600" dirty="0"/>
              <a:t>(14)  Therefore, since we have a great high priest who has passed through the heavens, Jesus the Son of God, let us hold fast our confession.</a:t>
            </a:r>
          </a:p>
          <a:p>
            <a:r>
              <a:rPr lang="en-US" sz="3600" dirty="0"/>
              <a:t>(15)  For we do not have a high priest who cannot sympathize with our weaknesses, but One who has been tempted in all things as </a:t>
            </a:r>
            <a:r>
              <a:rPr lang="en-US" sz="3600" i="1" dirty="0"/>
              <a:t>we are, yet</a:t>
            </a:r>
            <a:r>
              <a:rPr lang="en-US" sz="3600" dirty="0"/>
              <a:t> without sin</a:t>
            </a:r>
            <a:r>
              <a:rPr lang="en-US" sz="3600" dirty="0" smtClean="0"/>
              <a:t>.</a:t>
            </a:r>
            <a:endParaRPr lang="en-US" sz="3600" dirty="0"/>
          </a:p>
        </p:txBody>
      </p:sp>
    </p:spTree>
    <p:extLst>
      <p:ext uri="{BB962C8B-B14F-4D97-AF65-F5344CB8AC3E}">
        <p14:creationId xmlns:p14="http://schemas.microsoft.com/office/powerpoint/2010/main" val="84202734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381000"/>
            <a:ext cx="8610600" cy="4524315"/>
          </a:xfrm>
          <a:prstGeom prst="rect">
            <a:avLst/>
          </a:prstGeom>
          <a:noFill/>
        </p:spPr>
        <p:txBody>
          <a:bodyPr wrap="square" rtlCol="0">
            <a:spAutoFit/>
          </a:bodyPr>
          <a:lstStyle/>
          <a:p>
            <a:r>
              <a:rPr lang="en-US" sz="4800" b="1" dirty="0"/>
              <a:t>Hebrews 4:16 NASB</a:t>
            </a:r>
          </a:p>
          <a:p>
            <a:r>
              <a:rPr lang="en-US" sz="4800" dirty="0"/>
              <a:t>(16)  Therefore let us draw near with confidence to the throne of grace, so that we may receive mercy and find grace to help in time of need</a:t>
            </a:r>
            <a:r>
              <a:rPr lang="en-US" sz="4800" dirty="0" smtClean="0"/>
              <a:t>.</a:t>
            </a:r>
            <a:endParaRPr lang="en-US" sz="4800" dirty="0"/>
          </a:p>
        </p:txBody>
      </p:sp>
    </p:spTree>
    <p:extLst>
      <p:ext uri="{BB962C8B-B14F-4D97-AF65-F5344CB8AC3E}">
        <p14:creationId xmlns:p14="http://schemas.microsoft.com/office/powerpoint/2010/main" val="26337208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610600" cy="5078313"/>
          </a:xfrm>
          <a:prstGeom prst="rect">
            <a:avLst/>
          </a:prstGeom>
          <a:noFill/>
        </p:spPr>
        <p:txBody>
          <a:bodyPr wrap="square" rtlCol="0">
            <a:spAutoFit/>
          </a:bodyPr>
          <a:lstStyle/>
          <a:p>
            <a:r>
              <a:rPr lang="en-US" sz="3600" b="1" dirty="0"/>
              <a:t>Hebrews 10:22-23 NASB</a:t>
            </a:r>
          </a:p>
          <a:p>
            <a:r>
              <a:rPr lang="en-US" sz="3600" dirty="0"/>
              <a:t>(22)  let us draw near with a sincere heart in full assurance of faith, having our hearts sprinkled </a:t>
            </a:r>
            <a:r>
              <a:rPr lang="en-US" sz="3600" i="1" dirty="0"/>
              <a:t>clean</a:t>
            </a:r>
            <a:r>
              <a:rPr lang="en-US" sz="3600" dirty="0"/>
              <a:t> from an evil conscience and our bodies washed with pure water.</a:t>
            </a:r>
          </a:p>
          <a:p>
            <a:r>
              <a:rPr lang="en-US" sz="3600" dirty="0"/>
              <a:t>(23)  Let us hold fast the confession of our hope without wavering, for He who promised is faithful</a:t>
            </a:r>
            <a:r>
              <a:rPr lang="en-US" sz="3600" dirty="0" smtClean="0"/>
              <a:t>;</a:t>
            </a:r>
            <a:endParaRPr lang="en-US" sz="3600" dirty="0"/>
          </a:p>
        </p:txBody>
      </p:sp>
    </p:spTree>
    <p:extLst>
      <p:ext uri="{BB962C8B-B14F-4D97-AF65-F5344CB8AC3E}">
        <p14:creationId xmlns:p14="http://schemas.microsoft.com/office/powerpoint/2010/main" val="268060578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264855"/>
            <a:ext cx="8534400" cy="2554545"/>
          </a:xfrm>
          <a:prstGeom prst="rect">
            <a:avLst/>
          </a:prstGeom>
          <a:noFill/>
        </p:spPr>
        <p:txBody>
          <a:bodyPr wrap="square" rtlCol="0">
            <a:spAutoFit/>
          </a:bodyPr>
          <a:lstStyle/>
          <a:p>
            <a:pPr algn="ctr"/>
            <a:r>
              <a:rPr lang="en-US" sz="8000" b="1" dirty="0" smtClean="0">
                <a:latin typeface="Franklin Gothic Medium"/>
                <a:cs typeface="Franklin Gothic Medium"/>
              </a:rPr>
              <a:t>Our prayer must be conducted in </a:t>
            </a:r>
            <a:r>
              <a:rPr lang="en-US" sz="8000" b="1" u="sng" dirty="0" smtClean="0">
                <a:latin typeface="Franklin Gothic Medium"/>
                <a:cs typeface="Franklin Gothic Medium"/>
              </a:rPr>
              <a:t>faith</a:t>
            </a:r>
            <a:r>
              <a:rPr lang="en-US" sz="8000" b="1" dirty="0" smtClean="0">
                <a:latin typeface="Franklin Gothic Medium"/>
                <a:cs typeface="Franklin Gothic Medium"/>
              </a:rPr>
              <a:t>.</a:t>
            </a:r>
            <a:endParaRPr lang="en-US" sz="8000" b="1" dirty="0">
              <a:latin typeface="Franklin Gothic Medium"/>
              <a:cs typeface="Franklin Gothic Medium"/>
            </a:endParaRPr>
          </a:p>
        </p:txBody>
      </p:sp>
    </p:spTree>
    <p:extLst>
      <p:ext uri="{BB962C8B-B14F-4D97-AF65-F5344CB8AC3E}">
        <p14:creationId xmlns:p14="http://schemas.microsoft.com/office/powerpoint/2010/main" val="135348794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610600" cy="5016758"/>
          </a:xfrm>
          <a:prstGeom prst="rect">
            <a:avLst/>
          </a:prstGeom>
          <a:noFill/>
        </p:spPr>
        <p:txBody>
          <a:bodyPr wrap="square" rtlCol="0">
            <a:spAutoFit/>
          </a:bodyPr>
          <a:lstStyle/>
          <a:p>
            <a:r>
              <a:rPr lang="en-US" sz="4000" b="1" dirty="0"/>
              <a:t>Romans 8:31-32 NASB</a:t>
            </a:r>
          </a:p>
          <a:p>
            <a:r>
              <a:rPr lang="en-US" sz="4000" dirty="0"/>
              <a:t>(31)  What then shall we say to these things? If God </a:t>
            </a:r>
            <a:r>
              <a:rPr lang="en-US" sz="4000" i="1" dirty="0"/>
              <a:t>is</a:t>
            </a:r>
            <a:r>
              <a:rPr lang="en-US" sz="4000" dirty="0"/>
              <a:t> for us, who </a:t>
            </a:r>
            <a:r>
              <a:rPr lang="en-US" sz="4000" i="1" dirty="0"/>
              <a:t>is</a:t>
            </a:r>
            <a:r>
              <a:rPr lang="en-US" sz="4000" dirty="0"/>
              <a:t> against us?</a:t>
            </a:r>
          </a:p>
          <a:p>
            <a:r>
              <a:rPr lang="en-US" sz="4000" dirty="0"/>
              <a:t>(32)  He who did not spare His own Son, but delivered Him over for us all, how will He not also with Him freely give us all things</a:t>
            </a:r>
            <a:r>
              <a:rPr lang="en-US" sz="4000" dirty="0" smtClean="0"/>
              <a:t>?</a:t>
            </a:r>
            <a:endParaRPr lang="en-US" sz="4000" dirty="0"/>
          </a:p>
        </p:txBody>
      </p:sp>
    </p:spTree>
    <p:extLst>
      <p:ext uri="{BB962C8B-B14F-4D97-AF65-F5344CB8AC3E}">
        <p14:creationId xmlns:p14="http://schemas.microsoft.com/office/powerpoint/2010/main" val="42746849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3099" name="Rectangle 27"/>
          <p:cNvSpPr>
            <a:spLocks noGrp="1" noChangeArrowheads="1"/>
          </p:cNvSpPr>
          <p:nvPr>
            <p:ph type="subTitle" idx="1"/>
          </p:nvPr>
        </p:nvSpPr>
        <p:spPr>
          <a:xfrm>
            <a:off x="228600" y="6096000"/>
            <a:ext cx="3200400" cy="533400"/>
          </a:xfrm>
        </p:spPr>
        <p:txBody>
          <a:bodyPr/>
          <a:lstStyle/>
          <a:p>
            <a:r>
              <a:rPr lang="en-US" sz="3600" b="1" i="1" dirty="0" smtClean="0">
                <a:latin typeface="Franklin Gothic Medium"/>
                <a:cs typeface="Franklin Gothic Medium"/>
              </a:rPr>
              <a:t>Psalm </a:t>
            </a:r>
            <a:r>
              <a:rPr lang="en-US" sz="3600" b="1" i="1" dirty="0" smtClean="0">
                <a:latin typeface="Franklin Gothic Medium"/>
                <a:cs typeface="Franklin Gothic Medium"/>
              </a:rPr>
              <a:t>121:1-2</a:t>
            </a:r>
            <a:endParaRPr lang="en-US" sz="3600" b="1" i="1" dirty="0">
              <a:latin typeface="Franklin Gothic Medium"/>
              <a:cs typeface="Franklin Gothic Medium"/>
            </a:endParaRPr>
          </a:p>
        </p:txBody>
      </p:sp>
      <p:sp>
        <p:nvSpPr>
          <p:cNvPr id="2" name="TextBox 1"/>
          <p:cNvSpPr txBox="1"/>
          <p:nvPr/>
        </p:nvSpPr>
        <p:spPr>
          <a:xfrm>
            <a:off x="228600" y="241042"/>
            <a:ext cx="8940800" cy="5016758"/>
          </a:xfrm>
          <a:prstGeom prst="rect">
            <a:avLst/>
          </a:prstGeom>
          <a:noFill/>
        </p:spPr>
        <p:txBody>
          <a:bodyPr wrap="square" rtlCol="0">
            <a:spAutoFit/>
          </a:bodyPr>
          <a:lstStyle/>
          <a:p>
            <a:r>
              <a:rPr lang="en-US" sz="4000" dirty="0" smtClean="0"/>
              <a:t>(</a:t>
            </a:r>
            <a:r>
              <a:rPr lang="en-US" sz="4000" dirty="0"/>
              <a:t>1) </a:t>
            </a:r>
            <a:r>
              <a:rPr lang="en-US" sz="4000" dirty="0" smtClean="0"/>
              <a:t>I </a:t>
            </a:r>
            <a:r>
              <a:rPr lang="en-US" sz="4000" dirty="0"/>
              <a:t>will lift up my eyes to the </a:t>
            </a:r>
            <a:r>
              <a:rPr lang="en-US" sz="4000" dirty="0" smtClean="0"/>
              <a:t>	mountains</a:t>
            </a:r>
            <a:r>
              <a:rPr lang="en-US" sz="4000" dirty="0"/>
              <a:t>; </a:t>
            </a:r>
            <a:r>
              <a:rPr lang="en-US" sz="4000" dirty="0" smtClean="0"/>
              <a:t/>
            </a:r>
            <a:br>
              <a:rPr lang="en-US" sz="4000" dirty="0" smtClean="0"/>
            </a:br>
            <a:r>
              <a:rPr lang="en-US" sz="4000" dirty="0" smtClean="0"/>
              <a:t>	From </a:t>
            </a:r>
            <a:r>
              <a:rPr lang="en-US" sz="4000" dirty="0"/>
              <a:t>where shall my help come?</a:t>
            </a:r>
          </a:p>
          <a:p>
            <a:r>
              <a:rPr lang="en-US" sz="4000" dirty="0"/>
              <a:t>(2)  My help </a:t>
            </a:r>
            <a:r>
              <a:rPr lang="en-US" sz="4000" i="1" dirty="0"/>
              <a:t>comes</a:t>
            </a:r>
            <a:r>
              <a:rPr lang="en-US" sz="4000" dirty="0"/>
              <a:t> from the LORD, </a:t>
            </a:r>
            <a:r>
              <a:rPr lang="en-US" sz="4000" dirty="0" smtClean="0"/>
              <a:t>	Who </a:t>
            </a:r>
            <a:r>
              <a:rPr lang="en-US" sz="4000" dirty="0"/>
              <a:t>made heaven and earth.</a:t>
            </a:r>
          </a:p>
          <a:p>
            <a:r>
              <a:rPr lang="en-US" sz="4000" dirty="0"/>
              <a:t>(3)  He will not allow your foot to slip; </a:t>
            </a:r>
            <a:r>
              <a:rPr lang="en-US" sz="4000" dirty="0" smtClean="0"/>
              <a:t>	He </a:t>
            </a:r>
            <a:r>
              <a:rPr lang="en-US" sz="4000" dirty="0"/>
              <a:t>who keeps you will not </a:t>
            </a:r>
            <a:r>
              <a:rPr lang="en-US" sz="4000" dirty="0" smtClean="0"/>
              <a:t>	slumber.</a:t>
            </a:r>
            <a:endParaRPr lang="en-US" sz="4000" dirty="0"/>
          </a:p>
        </p:txBody>
      </p:sp>
    </p:spTree>
    <p:extLst>
      <p:ext uri="{BB962C8B-B14F-4D97-AF65-F5344CB8AC3E}">
        <p14:creationId xmlns:p14="http://schemas.microsoft.com/office/powerpoint/2010/main" val="3846904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763000" cy="5016758"/>
          </a:xfrm>
          <a:prstGeom prst="rect">
            <a:avLst/>
          </a:prstGeom>
          <a:noFill/>
        </p:spPr>
        <p:txBody>
          <a:bodyPr wrap="square" rtlCol="0">
            <a:spAutoFit/>
          </a:bodyPr>
          <a:lstStyle/>
          <a:p>
            <a:r>
              <a:rPr lang="en-US" sz="4000" b="1" dirty="0"/>
              <a:t>Ephesians 3:20-21 NASB</a:t>
            </a:r>
          </a:p>
          <a:p>
            <a:r>
              <a:rPr lang="en-US" sz="4000" dirty="0"/>
              <a:t>(20)  Now to Him who is able to do far more abundantly beyond all that we ask or think, according to the power that works within us,</a:t>
            </a:r>
          </a:p>
          <a:p>
            <a:r>
              <a:rPr lang="en-US" sz="4000" dirty="0"/>
              <a:t>(21)  to Him </a:t>
            </a:r>
            <a:r>
              <a:rPr lang="en-US" sz="4000" i="1" dirty="0"/>
              <a:t>be</a:t>
            </a:r>
            <a:r>
              <a:rPr lang="en-US" sz="4000" dirty="0"/>
              <a:t> the glory in the church and in Christ Jesus to all generations forever and ever. </a:t>
            </a:r>
            <a:r>
              <a:rPr lang="en-US" sz="4000" dirty="0" smtClean="0"/>
              <a:t>Amen.</a:t>
            </a:r>
            <a:endParaRPr lang="en-US" sz="4000" dirty="0"/>
          </a:p>
        </p:txBody>
      </p:sp>
    </p:spTree>
    <p:extLst>
      <p:ext uri="{BB962C8B-B14F-4D97-AF65-F5344CB8AC3E}">
        <p14:creationId xmlns:p14="http://schemas.microsoft.com/office/powerpoint/2010/main" val="9375558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3416320"/>
          </a:xfrm>
          <a:prstGeom prst="rect">
            <a:avLst/>
          </a:prstGeom>
          <a:noFill/>
        </p:spPr>
        <p:txBody>
          <a:bodyPr wrap="square" rtlCol="0">
            <a:spAutoFit/>
          </a:bodyPr>
          <a:lstStyle/>
          <a:p>
            <a:pPr algn="ctr"/>
            <a:r>
              <a:rPr lang="en-US" sz="7200" b="1" dirty="0" smtClean="0">
                <a:latin typeface="Franklin Gothic Medium"/>
                <a:cs typeface="Franklin Gothic Medium"/>
              </a:rPr>
              <a:t>You can make a request that </a:t>
            </a:r>
            <a:r>
              <a:rPr lang="en-US" sz="7200" b="1" u="sng" dirty="0" smtClean="0">
                <a:latin typeface="Franklin Gothic Medium"/>
                <a:cs typeface="Franklin Gothic Medium"/>
              </a:rPr>
              <a:t>exceeds</a:t>
            </a:r>
            <a:r>
              <a:rPr lang="en-US" sz="7200" b="1" dirty="0" smtClean="0">
                <a:latin typeface="Franklin Gothic Medium"/>
                <a:cs typeface="Franklin Gothic Medium"/>
              </a:rPr>
              <a:t> God’s power.</a:t>
            </a:r>
            <a:endParaRPr lang="en-US" sz="7200" b="1" dirty="0">
              <a:latin typeface="Franklin Gothic Medium"/>
              <a:cs typeface="Franklin Gothic Medium"/>
            </a:endParaRPr>
          </a:p>
        </p:txBody>
      </p:sp>
    </p:spTree>
    <p:extLst>
      <p:ext uri="{BB962C8B-B14F-4D97-AF65-F5344CB8AC3E}">
        <p14:creationId xmlns:p14="http://schemas.microsoft.com/office/powerpoint/2010/main" val="21479865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subTitle" idx="1"/>
          </p:nvPr>
        </p:nvSpPr>
        <p:spPr>
          <a:xfrm>
            <a:off x="1219200" y="609600"/>
            <a:ext cx="6400800" cy="1752600"/>
          </a:xfrm>
        </p:spPr>
        <p:txBody>
          <a:bodyPr/>
          <a:lstStyle/>
          <a:p>
            <a:r>
              <a:rPr lang="en-US" sz="15600" b="1" dirty="0" smtClean="0">
                <a:latin typeface="Franklin Gothic Medium"/>
                <a:cs typeface="Franklin Gothic Medium"/>
              </a:rPr>
              <a:t>People</a:t>
            </a:r>
            <a:endParaRPr lang="en-US" sz="15600" b="1" dirty="0">
              <a:latin typeface="Franklin Gothic Medium"/>
              <a:cs typeface="Franklin Gothic Medium"/>
            </a:endParaRPr>
          </a:p>
        </p:txBody>
      </p:sp>
    </p:spTree>
    <p:extLst>
      <p:ext uri="{BB962C8B-B14F-4D97-AF65-F5344CB8AC3E}">
        <p14:creationId xmlns:p14="http://schemas.microsoft.com/office/powerpoint/2010/main" val="2811998464"/>
      </p:ext>
    </p:extLst>
  </p:cSld>
  <p:clrMapOvr>
    <a:masterClrMapping/>
  </p:clrMapOvr>
  <p:transition spd="slow">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04800"/>
            <a:ext cx="8534400" cy="3416320"/>
          </a:xfrm>
          <a:prstGeom prst="rect">
            <a:avLst/>
          </a:prstGeom>
          <a:noFill/>
        </p:spPr>
        <p:txBody>
          <a:bodyPr wrap="square" rtlCol="0">
            <a:spAutoFit/>
          </a:bodyPr>
          <a:lstStyle/>
          <a:p>
            <a:pPr algn="ctr"/>
            <a:r>
              <a:rPr lang="en-US" sz="7200" b="1" dirty="0" smtClean="0">
                <a:latin typeface="Franklin Gothic Medium"/>
                <a:cs typeface="Franklin Gothic Medium"/>
              </a:rPr>
              <a:t>We need to </a:t>
            </a:r>
            <a:r>
              <a:rPr lang="en-US" sz="7200" b="1" u="sng" dirty="0" smtClean="0">
                <a:latin typeface="Franklin Gothic Medium"/>
                <a:cs typeface="Franklin Gothic Medium"/>
              </a:rPr>
              <a:t>value</a:t>
            </a:r>
            <a:r>
              <a:rPr lang="en-US" sz="7200" b="1" dirty="0" smtClean="0">
                <a:latin typeface="Franklin Gothic Medium"/>
                <a:cs typeface="Franklin Gothic Medium"/>
              </a:rPr>
              <a:t> our congregational family.</a:t>
            </a:r>
            <a:endParaRPr lang="en-US" sz="7200" b="1" dirty="0">
              <a:latin typeface="Franklin Gothic Medium"/>
              <a:cs typeface="Franklin Gothic Medium"/>
            </a:endParaRPr>
          </a:p>
        </p:txBody>
      </p:sp>
    </p:spTree>
    <p:extLst>
      <p:ext uri="{BB962C8B-B14F-4D97-AF65-F5344CB8AC3E}">
        <p14:creationId xmlns:p14="http://schemas.microsoft.com/office/powerpoint/2010/main" val="2815324219"/>
      </p:ext>
    </p:extLst>
  </p:cSld>
  <p:clrMapOvr>
    <a:masterClrMapping/>
  </p:clrMapOvr>
  <p:transition spd="slow">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610600" cy="4524315"/>
          </a:xfrm>
          <a:prstGeom prst="rect">
            <a:avLst/>
          </a:prstGeom>
          <a:noFill/>
        </p:spPr>
        <p:txBody>
          <a:bodyPr wrap="square" rtlCol="0">
            <a:spAutoFit/>
          </a:bodyPr>
          <a:lstStyle/>
          <a:p>
            <a:r>
              <a:rPr lang="en-US" sz="4800" b="1" dirty="0"/>
              <a:t>Philemon 1:7 NASB</a:t>
            </a:r>
          </a:p>
          <a:p>
            <a:r>
              <a:rPr lang="en-US" sz="4800" dirty="0"/>
              <a:t>(7)  For I have come to have much joy and comfort in your love, because the hearts of the saints have been refreshed through you, brother</a:t>
            </a:r>
            <a:r>
              <a:rPr lang="en-US" sz="4800" dirty="0" smtClean="0"/>
              <a:t>.</a:t>
            </a:r>
            <a:endParaRPr lang="en-US" sz="4800" dirty="0"/>
          </a:p>
        </p:txBody>
      </p:sp>
    </p:spTree>
    <p:extLst>
      <p:ext uri="{BB962C8B-B14F-4D97-AF65-F5344CB8AC3E}">
        <p14:creationId xmlns:p14="http://schemas.microsoft.com/office/powerpoint/2010/main" val="2403866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610600" cy="5016758"/>
          </a:xfrm>
          <a:prstGeom prst="rect">
            <a:avLst/>
          </a:prstGeom>
          <a:noFill/>
        </p:spPr>
        <p:txBody>
          <a:bodyPr wrap="square" rtlCol="0">
            <a:spAutoFit/>
          </a:bodyPr>
          <a:lstStyle/>
          <a:p>
            <a:r>
              <a:rPr lang="en-US" sz="4000" b="1" dirty="0"/>
              <a:t>Philippians 2:3-4 NASB</a:t>
            </a:r>
          </a:p>
          <a:p>
            <a:r>
              <a:rPr lang="en-US" sz="4000" dirty="0"/>
              <a:t>(3)  Do nothing from selfishness or empty conceit, but with humility of mind regard one another as more important than yourselves;</a:t>
            </a:r>
          </a:p>
          <a:p>
            <a:r>
              <a:rPr lang="en-US" sz="4000" dirty="0"/>
              <a:t>(4)  do not </a:t>
            </a:r>
            <a:r>
              <a:rPr lang="en-US" sz="4000" i="1" dirty="0"/>
              <a:t>merely</a:t>
            </a:r>
            <a:r>
              <a:rPr lang="en-US" sz="4000" dirty="0"/>
              <a:t> look out for your own personal interests, but also for the interests of others</a:t>
            </a:r>
            <a:r>
              <a:rPr lang="en-US" sz="4000" dirty="0" smtClean="0"/>
              <a:t>.</a:t>
            </a:r>
            <a:endParaRPr lang="en-US" sz="4000" dirty="0"/>
          </a:p>
        </p:txBody>
      </p:sp>
    </p:spTree>
    <p:extLst>
      <p:ext uri="{BB962C8B-B14F-4D97-AF65-F5344CB8AC3E}">
        <p14:creationId xmlns:p14="http://schemas.microsoft.com/office/powerpoint/2010/main" val="293772733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763000" cy="5078313"/>
          </a:xfrm>
          <a:prstGeom prst="rect">
            <a:avLst/>
          </a:prstGeom>
          <a:noFill/>
        </p:spPr>
        <p:txBody>
          <a:bodyPr wrap="square" rtlCol="0">
            <a:spAutoFit/>
          </a:bodyPr>
          <a:lstStyle/>
          <a:p>
            <a:r>
              <a:rPr lang="en-US" sz="3600" b="1" dirty="0"/>
              <a:t>Romans 15:30-31 NASB</a:t>
            </a:r>
          </a:p>
          <a:p>
            <a:r>
              <a:rPr lang="en-US" sz="3600" dirty="0"/>
              <a:t>(30)  Now I urge you, brethren, by our Lord Jesus Christ and by the love of the Spirit, to strive together with me in your prayers to God for me,</a:t>
            </a:r>
          </a:p>
          <a:p>
            <a:r>
              <a:rPr lang="en-US" sz="3600" dirty="0"/>
              <a:t>(31)  that I may be rescued from those who are disobedient in Judea, and </a:t>
            </a:r>
            <a:r>
              <a:rPr lang="en-US" sz="3600" i="1" dirty="0"/>
              <a:t>that</a:t>
            </a:r>
            <a:r>
              <a:rPr lang="en-US" sz="3600" dirty="0"/>
              <a:t> my service for Jerusalem may prove acceptable to the saints</a:t>
            </a:r>
            <a:r>
              <a:rPr lang="en-US" sz="3600" dirty="0" smtClean="0"/>
              <a:t>;</a:t>
            </a:r>
            <a:endParaRPr lang="en-US" sz="3600" dirty="0"/>
          </a:p>
        </p:txBody>
      </p:sp>
    </p:spTree>
    <p:extLst>
      <p:ext uri="{BB962C8B-B14F-4D97-AF65-F5344CB8AC3E}">
        <p14:creationId xmlns:p14="http://schemas.microsoft.com/office/powerpoint/2010/main" val="5171919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763000" cy="5632311"/>
          </a:xfrm>
          <a:prstGeom prst="rect">
            <a:avLst/>
          </a:prstGeom>
          <a:noFill/>
        </p:spPr>
        <p:txBody>
          <a:bodyPr wrap="square" rtlCol="0">
            <a:spAutoFit/>
          </a:bodyPr>
          <a:lstStyle/>
          <a:p>
            <a:r>
              <a:rPr lang="en-US" sz="3600" b="1" dirty="0"/>
              <a:t>Colossians 4:2-4 NASB</a:t>
            </a:r>
          </a:p>
          <a:p>
            <a:r>
              <a:rPr lang="en-US" sz="3600" dirty="0"/>
              <a:t>(2)  Devote yourselves to prayer, keeping alert in it with </a:t>
            </a:r>
            <a:r>
              <a:rPr lang="en-US" sz="3600" i="1" dirty="0"/>
              <a:t>an attitude of</a:t>
            </a:r>
            <a:r>
              <a:rPr lang="en-US" sz="3600" dirty="0"/>
              <a:t> thanksgiving;</a:t>
            </a:r>
          </a:p>
          <a:p>
            <a:r>
              <a:rPr lang="en-US" sz="3600" dirty="0"/>
              <a:t>(3)  praying at the same time for us as well, that God will open up to us a door for the word, so that we may speak forth the mystery of Christ, for which I have also been imprisoned;</a:t>
            </a:r>
          </a:p>
          <a:p>
            <a:r>
              <a:rPr lang="en-US" sz="3600" dirty="0"/>
              <a:t>(4)  that I may make it clear in </a:t>
            </a:r>
            <a:r>
              <a:rPr lang="en-US" sz="3600" dirty="0" smtClean="0"/>
              <a:t/>
            </a:r>
            <a:br>
              <a:rPr lang="en-US" sz="3600" dirty="0" smtClean="0"/>
            </a:br>
            <a:r>
              <a:rPr lang="en-US" sz="3600" dirty="0" smtClean="0"/>
              <a:t>the </a:t>
            </a:r>
            <a:r>
              <a:rPr lang="en-US" sz="3600" dirty="0"/>
              <a:t>way I ought to speak</a:t>
            </a:r>
            <a:r>
              <a:rPr lang="en-US" sz="3600" dirty="0" smtClean="0"/>
              <a:t>.</a:t>
            </a:r>
            <a:endParaRPr lang="en-US" sz="3600" dirty="0"/>
          </a:p>
        </p:txBody>
      </p:sp>
    </p:spTree>
    <p:extLst>
      <p:ext uri="{BB962C8B-B14F-4D97-AF65-F5344CB8AC3E}">
        <p14:creationId xmlns:p14="http://schemas.microsoft.com/office/powerpoint/2010/main" val="20140390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457200" y="228600"/>
            <a:ext cx="8305800" cy="3416320"/>
          </a:xfrm>
          <a:prstGeom prst="rect">
            <a:avLst/>
          </a:prstGeom>
          <a:noFill/>
        </p:spPr>
        <p:txBody>
          <a:bodyPr wrap="square" rtlCol="0">
            <a:spAutoFit/>
          </a:bodyPr>
          <a:lstStyle/>
          <a:p>
            <a:r>
              <a:rPr lang="en-US" sz="5400" b="1" dirty="0"/>
              <a:t>Romans 12:15 NASB</a:t>
            </a:r>
          </a:p>
          <a:p>
            <a:r>
              <a:rPr lang="en-US" sz="5400" dirty="0"/>
              <a:t>(15)  Rejoice with those who rejoice, and weep with those who weep</a:t>
            </a:r>
            <a:r>
              <a:rPr lang="en-US" sz="5400" dirty="0" smtClean="0"/>
              <a:t>.</a:t>
            </a:r>
            <a:endParaRPr lang="en-US" sz="5400" dirty="0"/>
          </a:p>
        </p:txBody>
      </p:sp>
    </p:spTree>
    <p:extLst>
      <p:ext uri="{BB962C8B-B14F-4D97-AF65-F5344CB8AC3E}">
        <p14:creationId xmlns:p14="http://schemas.microsoft.com/office/powerpoint/2010/main" val="51826452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534400" cy="2308324"/>
          </a:xfrm>
          <a:prstGeom prst="rect">
            <a:avLst/>
          </a:prstGeom>
          <a:noFill/>
        </p:spPr>
        <p:txBody>
          <a:bodyPr wrap="square" rtlCol="0">
            <a:spAutoFit/>
          </a:bodyPr>
          <a:lstStyle/>
          <a:p>
            <a:pPr algn="ctr"/>
            <a:r>
              <a:rPr lang="en-US" sz="7200" b="1" dirty="0" smtClean="0">
                <a:latin typeface="Franklin Gothic Medium"/>
                <a:cs typeface="Franklin Gothic Medium"/>
              </a:rPr>
              <a:t>Our </a:t>
            </a:r>
            <a:r>
              <a:rPr lang="en-US" sz="7200" b="1" u="sng" dirty="0" smtClean="0">
                <a:latin typeface="Franklin Gothic Medium"/>
                <a:cs typeface="Franklin Gothic Medium"/>
              </a:rPr>
              <a:t>presence</a:t>
            </a:r>
            <a:r>
              <a:rPr lang="en-US" sz="7200" b="1" dirty="0" smtClean="0">
                <a:latin typeface="Franklin Gothic Medium"/>
                <a:cs typeface="Franklin Gothic Medium"/>
              </a:rPr>
              <a:t> means so much.</a:t>
            </a:r>
            <a:endParaRPr lang="en-US" sz="7200" b="1" dirty="0">
              <a:latin typeface="Franklin Gothic Medium"/>
              <a:cs typeface="Franklin Gothic Medium"/>
            </a:endParaRPr>
          </a:p>
        </p:txBody>
      </p:sp>
    </p:spTree>
    <p:extLst>
      <p:ext uri="{BB962C8B-B14F-4D97-AF65-F5344CB8AC3E}">
        <p14:creationId xmlns:p14="http://schemas.microsoft.com/office/powerpoint/2010/main" val="24676334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46995"/>
            <a:ext cx="8940800" cy="4401205"/>
          </a:xfrm>
          <a:prstGeom prst="rect">
            <a:avLst/>
          </a:prstGeom>
          <a:noFill/>
        </p:spPr>
        <p:txBody>
          <a:bodyPr wrap="square" rtlCol="0">
            <a:spAutoFit/>
          </a:bodyPr>
          <a:lstStyle/>
          <a:p>
            <a:pPr marL="742950" indent="-742950">
              <a:buAutoNum type="arabicParenBoth" startAt="4"/>
            </a:pPr>
            <a:r>
              <a:rPr lang="en-US" sz="4000" dirty="0" smtClean="0"/>
              <a:t>Behold</a:t>
            </a:r>
            <a:r>
              <a:rPr lang="en-US" sz="4000" dirty="0"/>
              <a:t>, He who keeps Israel </a:t>
            </a:r>
            <a:r>
              <a:rPr lang="en-US" sz="4000" dirty="0" smtClean="0"/>
              <a:t/>
            </a:r>
            <a:br>
              <a:rPr lang="en-US" sz="4000" dirty="0" smtClean="0"/>
            </a:br>
            <a:r>
              <a:rPr lang="en-US" sz="4000" dirty="0" smtClean="0"/>
              <a:t>Will </a:t>
            </a:r>
            <a:r>
              <a:rPr lang="en-US" sz="4000" dirty="0"/>
              <a:t>neither slumber nor sleep</a:t>
            </a:r>
            <a:r>
              <a:rPr lang="en-US" sz="4000" dirty="0" smtClean="0"/>
              <a:t>.</a:t>
            </a:r>
          </a:p>
          <a:p>
            <a:r>
              <a:rPr lang="en-US" sz="4000" dirty="0"/>
              <a:t>(5)  The LORD is your keeper; </a:t>
            </a:r>
            <a:r>
              <a:rPr lang="en-US" sz="4000" dirty="0" smtClean="0"/>
              <a:t/>
            </a:r>
            <a:br>
              <a:rPr lang="en-US" sz="4000" dirty="0" smtClean="0"/>
            </a:br>
            <a:r>
              <a:rPr lang="en-US" sz="4000" dirty="0" smtClean="0"/>
              <a:t>	The </a:t>
            </a:r>
            <a:r>
              <a:rPr lang="en-US" sz="4000" dirty="0"/>
              <a:t>LORD is your shade on your </a:t>
            </a:r>
            <a:r>
              <a:rPr lang="en-US" sz="4000" dirty="0" smtClean="0"/>
              <a:t>	right hand</a:t>
            </a:r>
            <a:r>
              <a:rPr lang="en-US" sz="4000" dirty="0"/>
              <a:t>.</a:t>
            </a:r>
          </a:p>
          <a:p>
            <a:r>
              <a:rPr lang="en-US" sz="4000" dirty="0"/>
              <a:t>(6)  The sun will not smite you by day, </a:t>
            </a:r>
            <a:r>
              <a:rPr lang="en-US" sz="4000" dirty="0" smtClean="0"/>
              <a:t>	Nor </a:t>
            </a:r>
            <a:r>
              <a:rPr lang="en-US" sz="4000" dirty="0"/>
              <a:t>the moon by night</a:t>
            </a:r>
            <a:r>
              <a:rPr lang="en-US" sz="4000" dirty="0" smtClean="0"/>
              <a:t>.</a:t>
            </a:r>
            <a:endParaRPr lang="en-US" sz="4000" dirty="0"/>
          </a:p>
        </p:txBody>
      </p:sp>
      <p:sp>
        <p:nvSpPr>
          <p:cNvPr id="6" name="Rectangle 27"/>
          <p:cNvSpPr>
            <a:spLocks noGrp="1" noChangeArrowheads="1"/>
          </p:cNvSpPr>
          <p:nvPr>
            <p:ph type="subTitle" idx="1"/>
          </p:nvPr>
        </p:nvSpPr>
        <p:spPr>
          <a:xfrm>
            <a:off x="228600" y="6096000"/>
            <a:ext cx="3200400" cy="533400"/>
          </a:xfrm>
        </p:spPr>
        <p:txBody>
          <a:bodyPr/>
          <a:lstStyle/>
          <a:p>
            <a:r>
              <a:rPr lang="en-US" sz="3600" b="1" i="1" dirty="0" smtClean="0">
                <a:latin typeface="Franklin Gothic Medium"/>
                <a:cs typeface="Franklin Gothic Medium"/>
              </a:rPr>
              <a:t>Psalm </a:t>
            </a:r>
            <a:r>
              <a:rPr lang="en-US" sz="3600" b="1" i="1" dirty="0" smtClean="0">
                <a:latin typeface="Franklin Gothic Medium"/>
                <a:cs typeface="Franklin Gothic Medium"/>
              </a:rPr>
              <a:t>121:1-2</a:t>
            </a:r>
            <a:endParaRPr lang="en-US" sz="3600" b="1" i="1" dirty="0">
              <a:latin typeface="Franklin Gothic Medium"/>
              <a:cs typeface="Franklin Gothic Medium"/>
            </a:endParaRPr>
          </a:p>
        </p:txBody>
      </p:sp>
    </p:spTree>
    <p:extLst>
      <p:ext uri="{BB962C8B-B14F-4D97-AF65-F5344CB8AC3E}">
        <p14:creationId xmlns:p14="http://schemas.microsoft.com/office/powerpoint/2010/main" val="311260987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Grp="1" noChangeArrowheads="1"/>
          </p:cNvSpPr>
          <p:nvPr>
            <p:ph type="subTitle" idx="1"/>
          </p:nvPr>
        </p:nvSpPr>
        <p:spPr>
          <a:xfrm>
            <a:off x="1219200" y="762000"/>
            <a:ext cx="6400800" cy="1752600"/>
          </a:xfrm>
        </p:spPr>
        <p:txBody>
          <a:bodyPr/>
          <a:lstStyle/>
          <a:p>
            <a:r>
              <a:rPr lang="en-US" sz="8800" b="1" dirty="0" smtClean="0">
                <a:latin typeface="Franklin Gothic Medium"/>
                <a:cs typeface="Franklin Gothic Medium"/>
              </a:rPr>
              <a:t>You are Never Alone</a:t>
            </a:r>
            <a:endParaRPr lang="en-US" sz="8800" b="1" dirty="0">
              <a:latin typeface="Franklin Gothic Medium"/>
              <a:cs typeface="Franklin Gothic Medium"/>
            </a:endParaRPr>
          </a:p>
        </p:txBody>
      </p:sp>
    </p:spTree>
    <p:extLst>
      <p:ext uri="{BB962C8B-B14F-4D97-AF65-F5344CB8AC3E}">
        <p14:creationId xmlns:p14="http://schemas.microsoft.com/office/powerpoint/2010/main" val="34078146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763000" cy="5847755"/>
          </a:xfrm>
          <a:prstGeom prst="rect">
            <a:avLst/>
          </a:prstGeom>
          <a:noFill/>
        </p:spPr>
        <p:txBody>
          <a:bodyPr wrap="square" rtlCol="0">
            <a:spAutoFit/>
          </a:bodyPr>
          <a:lstStyle/>
          <a:p>
            <a:r>
              <a:rPr lang="en-US" sz="3400" b="1" dirty="0"/>
              <a:t>John 14:16-18 NASB</a:t>
            </a:r>
          </a:p>
          <a:p>
            <a:r>
              <a:rPr lang="en-US" sz="3400" dirty="0"/>
              <a:t>(16)  "I will ask the Father, and He will give you another Helper, that He may be with you forever;</a:t>
            </a:r>
          </a:p>
          <a:p>
            <a:r>
              <a:rPr lang="en-US" sz="3400" dirty="0"/>
              <a:t>(17)  </a:t>
            </a:r>
            <a:r>
              <a:rPr lang="en-US" sz="3400" i="1" dirty="0"/>
              <a:t>that is</a:t>
            </a:r>
            <a:r>
              <a:rPr lang="en-US" sz="3400" dirty="0"/>
              <a:t> the Spirit of truth, whom the world cannot receive, because it does not see Him or know Him, </a:t>
            </a:r>
            <a:r>
              <a:rPr lang="en-US" sz="3400" i="1" dirty="0"/>
              <a:t>but</a:t>
            </a:r>
            <a:r>
              <a:rPr lang="en-US" sz="3400" dirty="0"/>
              <a:t> you know Him because He abides with you and will be in you.</a:t>
            </a:r>
          </a:p>
          <a:p>
            <a:r>
              <a:rPr lang="en-US" sz="3400" dirty="0"/>
              <a:t>(18)  "I will not leave you as </a:t>
            </a:r>
            <a:r>
              <a:rPr lang="en-US" sz="3400" dirty="0" smtClean="0"/>
              <a:t/>
            </a:r>
            <a:br>
              <a:rPr lang="en-US" sz="3400" dirty="0" smtClean="0"/>
            </a:br>
            <a:r>
              <a:rPr lang="en-US" sz="3400" dirty="0" smtClean="0"/>
              <a:t>orphans</a:t>
            </a:r>
            <a:r>
              <a:rPr lang="en-US" sz="3400" dirty="0"/>
              <a:t>; I will come to you</a:t>
            </a:r>
            <a:r>
              <a:rPr lang="en-US" sz="3400" dirty="0" smtClean="0"/>
              <a:t>.</a:t>
            </a:r>
            <a:endParaRPr lang="en-US" sz="3400" dirty="0"/>
          </a:p>
        </p:txBody>
      </p:sp>
    </p:spTree>
    <p:extLst>
      <p:ext uri="{BB962C8B-B14F-4D97-AF65-F5344CB8AC3E}">
        <p14:creationId xmlns:p14="http://schemas.microsoft.com/office/powerpoint/2010/main" val="19568827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914400"/>
            <a:ext cx="8534400" cy="2308324"/>
          </a:xfrm>
          <a:prstGeom prst="rect">
            <a:avLst/>
          </a:prstGeom>
          <a:noFill/>
        </p:spPr>
        <p:txBody>
          <a:bodyPr wrap="square" rtlCol="0">
            <a:spAutoFit/>
          </a:bodyPr>
          <a:lstStyle/>
          <a:p>
            <a:pPr algn="ctr"/>
            <a:r>
              <a:rPr lang="en-US" sz="7200" b="1" dirty="0" smtClean="0">
                <a:latin typeface="Franklin Gothic Medium"/>
                <a:cs typeface="Franklin Gothic Medium"/>
              </a:rPr>
              <a:t>Tender, </a:t>
            </a:r>
            <a:r>
              <a:rPr lang="en-US" sz="7200" b="1" u="sng" dirty="0" smtClean="0">
                <a:latin typeface="Franklin Gothic Medium"/>
                <a:cs typeface="Franklin Gothic Medium"/>
              </a:rPr>
              <a:t>affectionate</a:t>
            </a:r>
            <a:r>
              <a:rPr lang="en-US" sz="7200" b="1" dirty="0" smtClean="0">
                <a:latin typeface="Franklin Gothic Medium"/>
                <a:cs typeface="Franklin Gothic Medium"/>
              </a:rPr>
              <a:t> care.</a:t>
            </a:r>
            <a:endParaRPr lang="en-US" sz="7200" b="1" dirty="0">
              <a:latin typeface="Franklin Gothic Medium"/>
              <a:cs typeface="Franklin Gothic Medium"/>
            </a:endParaRPr>
          </a:p>
        </p:txBody>
      </p:sp>
    </p:spTree>
    <p:extLst>
      <p:ext uri="{BB962C8B-B14F-4D97-AF65-F5344CB8AC3E}">
        <p14:creationId xmlns:p14="http://schemas.microsoft.com/office/powerpoint/2010/main" val="210773565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76200"/>
            <a:ext cx="8458200" cy="5940088"/>
          </a:xfrm>
          <a:prstGeom prst="rect">
            <a:avLst/>
          </a:prstGeom>
          <a:noFill/>
        </p:spPr>
        <p:txBody>
          <a:bodyPr wrap="square" rtlCol="0">
            <a:spAutoFit/>
          </a:bodyPr>
          <a:lstStyle/>
          <a:p>
            <a:r>
              <a:rPr lang="en-US" sz="3800" b="1" dirty="0"/>
              <a:t>Romans 8:9-10 NASB</a:t>
            </a:r>
          </a:p>
          <a:p>
            <a:r>
              <a:rPr lang="en-US" sz="3800" dirty="0"/>
              <a:t>(9)  However, you are not in the flesh but in the Spirit, if indeed the Spirit of God dwells in you. But if anyone does not have the Spirit of Christ, he does not belong to Him.</a:t>
            </a:r>
          </a:p>
          <a:p>
            <a:r>
              <a:rPr lang="en-US" sz="3800" dirty="0" smtClean="0"/>
              <a:t>(10)  If </a:t>
            </a:r>
            <a:r>
              <a:rPr lang="en-US" sz="3800" dirty="0"/>
              <a:t>Christ is in you, though the body is dead because of sin, yet the spirit is alive because of </a:t>
            </a:r>
            <a:r>
              <a:rPr lang="en-US" sz="3800" dirty="0" smtClean="0"/>
              <a:t>righteousness.</a:t>
            </a:r>
            <a:endParaRPr lang="en-US" sz="3800" dirty="0"/>
          </a:p>
        </p:txBody>
      </p:sp>
    </p:spTree>
    <p:extLst>
      <p:ext uri="{BB962C8B-B14F-4D97-AF65-F5344CB8AC3E}">
        <p14:creationId xmlns:p14="http://schemas.microsoft.com/office/powerpoint/2010/main" val="4293807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152400" y="152400"/>
            <a:ext cx="8915400" cy="5262979"/>
          </a:xfrm>
          <a:prstGeom prst="rect">
            <a:avLst/>
          </a:prstGeom>
          <a:noFill/>
        </p:spPr>
        <p:txBody>
          <a:bodyPr wrap="square" rtlCol="0">
            <a:spAutoFit/>
          </a:bodyPr>
          <a:lstStyle/>
          <a:p>
            <a:r>
              <a:rPr lang="en-US" sz="4800" b="1" dirty="0"/>
              <a:t>Romans 8:26 NASB</a:t>
            </a:r>
          </a:p>
          <a:p>
            <a:r>
              <a:rPr lang="en-US" sz="4800" dirty="0"/>
              <a:t>(26)  In the same way the Spirit also helps our weakness; for we do not know how to pray as we should, but the Spirit Himself intercedes for </a:t>
            </a:r>
            <a:r>
              <a:rPr lang="en-US" sz="4800" i="1" dirty="0"/>
              <a:t>us</a:t>
            </a:r>
            <a:r>
              <a:rPr lang="en-US" sz="4800" dirty="0"/>
              <a:t> with </a:t>
            </a:r>
            <a:r>
              <a:rPr lang="en-US" sz="4800" dirty="0" err="1"/>
              <a:t>groanings</a:t>
            </a:r>
            <a:r>
              <a:rPr lang="en-US" sz="4800" dirty="0"/>
              <a:t> too deep for words</a:t>
            </a:r>
            <a:r>
              <a:rPr lang="en-US" sz="4800" dirty="0" smtClean="0"/>
              <a:t>;</a:t>
            </a:r>
            <a:endParaRPr lang="en-US" sz="4800" dirty="0"/>
          </a:p>
        </p:txBody>
      </p:sp>
    </p:spTree>
    <p:extLst>
      <p:ext uri="{BB962C8B-B14F-4D97-AF65-F5344CB8AC3E}">
        <p14:creationId xmlns:p14="http://schemas.microsoft.com/office/powerpoint/2010/main" val="210310852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381000"/>
            <a:ext cx="8534400" cy="3416320"/>
          </a:xfrm>
          <a:prstGeom prst="rect">
            <a:avLst/>
          </a:prstGeom>
          <a:noFill/>
        </p:spPr>
        <p:txBody>
          <a:bodyPr wrap="square" rtlCol="0">
            <a:spAutoFit/>
          </a:bodyPr>
          <a:lstStyle/>
          <a:p>
            <a:pPr algn="ctr"/>
            <a:r>
              <a:rPr lang="en-US" sz="7200" b="1" dirty="0" smtClean="0">
                <a:latin typeface="Franklin Gothic Medium"/>
                <a:cs typeface="Franklin Gothic Medium"/>
              </a:rPr>
              <a:t>We continue to be strengthened by the </a:t>
            </a:r>
            <a:r>
              <a:rPr lang="en-US" sz="7200" b="1" u="sng" dirty="0" smtClean="0">
                <a:latin typeface="Franklin Gothic Medium"/>
                <a:cs typeface="Franklin Gothic Medium"/>
              </a:rPr>
              <a:t>power</a:t>
            </a:r>
            <a:r>
              <a:rPr lang="en-US" sz="7200" b="1" dirty="0" smtClean="0">
                <a:latin typeface="Franklin Gothic Medium"/>
                <a:cs typeface="Franklin Gothic Medium"/>
              </a:rPr>
              <a:t> of Christ.</a:t>
            </a:r>
            <a:endParaRPr lang="en-US" sz="7200" b="1" dirty="0">
              <a:latin typeface="Franklin Gothic Medium"/>
              <a:cs typeface="Franklin Gothic Medium"/>
            </a:endParaRPr>
          </a:p>
        </p:txBody>
      </p:sp>
    </p:spTree>
    <p:extLst>
      <p:ext uri="{BB962C8B-B14F-4D97-AF65-F5344CB8AC3E}">
        <p14:creationId xmlns:p14="http://schemas.microsoft.com/office/powerpoint/2010/main" val="4003412224"/>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28600"/>
            <a:ext cx="8610600" cy="5016758"/>
          </a:xfrm>
          <a:prstGeom prst="rect">
            <a:avLst/>
          </a:prstGeom>
          <a:noFill/>
        </p:spPr>
        <p:txBody>
          <a:bodyPr wrap="square" rtlCol="0">
            <a:spAutoFit/>
          </a:bodyPr>
          <a:lstStyle/>
          <a:p>
            <a:r>
              <a:rPr lang="en-US" sz="4000" b="1" dirty="0"/>
              <a:t>Hebrews 13:5-6 NASB</a:t>
            </a:r>
          </a:p>
          <a:p>
            <a:r>
              <a:rPr lang="en-US" sz="4000" dirty="0"/>
              <a:t>(5)  </a:t>
            </a:r>
            <a:r>
              <a:rPr lang="en-US" sz="4000" i="1" dirty="0" smtClean="0"/>
              <a:t>…</a:t>
            </a:r>
            <a:r>
              <a:rPr lang="en-US" sz="4000" dirty="0" smtClean="0"/>
              <a:t>for </a:t>
            </a:r>
            <a:r>
              <a:rPr lang="en-US" sz="4000" dirty="0"/>
              <a:t>He Himself has said, "I WILL NEVER DESERT YOU, NOR WILL I EVER FORSAKE YOU,"</a:t>
            </a:r>
          </a:p>
          <a:p>
            <a:r>
              <a:rPr lang="en-US" sz="4000" dirty="0"/>
              <a:t>(6)  so that we confidently say, "THE LORD IS MY HELPER, I WILL NOT BE AFRAID. WHAT WILL MAN DO TO ME</a:t>
            </a:r>
            <a:r>
              <a:rPr lang="en-US" sz="4000" dirty="0" smtClean="0"/>
              <a:t>?"</a:t>
            </a:r>
            <a:endParaRPr lang="en-US" sz="4000" dirty="0"/>
          </a:p>
        </p:txBody>
      </p:sp>
    </p:spTree>
    <p:extLst>
      <p:ext uri="{BB962C8B-B14F-4D97-AF65-F5344CB8AC3E}">
        <p14:creationId xmlns:p14="http://schemas.microsoft.com/office/powerpoint/2010/main" val="1410092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0"/>
            <a:ext cx="8940800" cy="5016758"/>
          </a:xfrm>
          <a:prstGeom prst="rect">
            <a:avLst/>
          </a:prstGeom>
          <a:noFill/>
        </p:spPr>
        <p:txBody>
          <a:bodyPr wrap="square" rtlCol="0">
            <a:spAutoFit/>
          </a:bodyPr>
          <a:lstStyle/>
          <a:p>
            <a:r>
              <a:rPr lang="en-US" sz="4000" b="1" dirty="0" smtClean="0"/>
              <a:t>Psalm </a:t>
            </a:r>
            <a:r>
              <a:rPr lang="en-US" sz="4000" b="1" dirty="0"/>
              <a:t>121:1-8 NASB</a:t>
            </a:r>
          </a:p>
          <a:p>
            <a:r>
              <a:rPr lang="en-US" sz="4000" dirty="0"/>
              <a:t>(1)  </a:t>
            </a:r>
            <a:r>
              <a:rPr lang="en-US" sz="4000" dirty="0" smtClean="0"/>
              <a:t>I </a:t>
            </a:r>
            <a:r>
              <a:rPr lang="en-US" sz="4000" dirty="0"/>
              <a:t>will lift up my eyes to the mountains; From where shall my help come?</a:t>
            </a:r>
          </a:p>
          <a:p>
            <a:r>
              <a:rPr lang="en-US" sz="4000" dirty="0"/>
              <a:t>(2)  My help </a:t>
            </a:r>
            <a:r>
              <a:rPr lang="en-US" sz="4000" i="1" dirty="0"/>
              <a:t>comes</a:t>
            </a:r>
            <a:r>
              <a:rPr lang="en-US" sz="4000" dirty="0"/>
              <a:t> from the LORD, Who made heaven and earth.</a:t>
            </a:r>
          </a:p>
          <a:p>
            <a:r>
              <a:rPr lang="en-US" sz="4000" dirty="0"/>
              <a:t>(3)  He will not allow your foot to slip; He who keeps you will not slumber</a:t>
            </a:r>
            <a:r>
              <a:rPr lang="en-US" sz="4000" dirty="0" smtClean="0"/>
              <a:t>.</a:t>
            </a:r>
            <a:endParaRPr lang="en-US" sz="4000" dirty="0"/>
          </a:p>
        </p:txBody>
      </p:sp>
    </p:spTree>
    <p:extLst>
      <p:ext uri="{BB962C8B-B14F-4D97-AF65-F5344CB8AC3E}">
        <p14:creationId xmlns:p14="http://schemas.microsoft.com/office/powerpoint/2010/main" val="35493101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0"/>
            <a:ext cx="8940800" cy="5016758"/>
          </a:xfrm>
          <a:prstGeom prst="rect">
            <a:avLst/>
          </a:prstGeom>
          <a:noFill/>
        </p:spPr>
        <p:txBody>
          <a:bodyPr wrap="square" rtlCol="0">
            <a:spAutoFit/>
          </a:bodyPr>
          <a:lstStyle/>
          <a:p>
            <a:r>
              <a:rPr lang="en-US" sz="4000" b="1" dirty="0" smtClean="0"/>
              <a:t>Psalm </a:t>
            </a:r>
            <a:r>
              <a:rPr lang="en-US" sz="4000" b="1" dirty="0"/>
              <a:t>121:1-8 NASB</a:t>
            </a:r>
          </a:p>
          <a:p>
            <a:r>
              <a:rPr lang="en-US" sz="4000" dirty="0" smtClean="0"/>
              <a:t>(</a:t>
            </a:r>
            <a:r>
              <a:rPr lang="en-US" sz="4000" dirty="0"/>
              <a:t>4)  Behold, He who keeps Israel Will neither slumber nor sleep.</a:t>
            </a:r>
          </a:p>
          <a:p>
            <a:r>
              <a:rPr lang="en-US" sz="4000" dirty="0"/>
              <a:t>(5)  The LORD is your keeper; The LORD is your shade on your right hand.</a:t>
            </a:r>
          </a:p>
          <a:p>
            <a:r>
              <a:rPr lang="en-US" sz="4000" dirty="0"/>
              <a:t>(6)  The sun will not smite you by day, Nor the moon by night</a:t>
            </a:r>
            <a:r>
              <a:rPr lang="en-US" sz="4000" dirty="0" smtClean="0"/>
              <a:t>.</a:t>
            </a:r>
            <a:endParaRPr lang="en-US" sz="4000" dirty="0"/>
          </a:p>
        </p:txBody>
      </p:sp>
    </p:spTree>
    <p:extLst>
      <p:ext uri="{BB962C8B-B14F-4D97-AF65-F5344CB8AC3E}">
        <p14:creationId xmlns:p14="http://schemas.microsoft.com/office/powerpoint/2010/main" val="136488821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0"/>
            <a:ext cx="8458200" cy="3785652"/>
          </a:xfrm>
          <a:prstGeom prst="rect">
            <a:avLst/>
          </a:prstGeom>
          <a:noFill/>
        </p:spPr>
        <p:txBody>
          <a:bodyPr wrap="square" rtlCol="0">
            <a:spAutoFit/>
          </a:bodyPr>
          <a:lstStyle/>
          <a:p>
            <a:r>
              <a:rPr lang="en-US" sz="4000" b="1" dirty="0" smtClean="0"/>
              <a:t>Psalm </a:t>
            </a:r>
            <a:r>
              <a:rPr lang="en-US" sz="4000" b="1" dirty="0"/>
              <a:t>121:1-8 NASB</a:t>
            </a:r>
          </a:p>
          <a:p>
            <a:r>
              <a:rPr lang="en-US" sz="4000" dirty="0" smtClean="0"/>
              <a:t>(</a:t>
            </a:r>
            <a:r>
              <a:rPr lang="en-US" sz="4000" dirty="0"/>
              <a:t>7)  The LORD will protect you from all evil; He will keep your soul.</a:t>
            </a:r>
          </a:p>
          <a:p>
            <a:r>
              <a:rPr lang="en-US" sz="4000" dirty="0"/>
              <a:t>(8)  The LORD will guard your going out and your coming in From this time forth and forever</a:t>
            </a:r>
            <a:r>
              <a:rPr lang="en-US" sz="4000" dirty="0" smtClean="0"/>
              <a:t>.</a:t>
            </a:r>
            <a:endParaRPr lang="en-US" sz="4000" dirty="0"/>
          </a:p>
        </p:txBody>
      </p:sp>
    </p:spTree>
    <p:extLst>
      <p:ext uri="{BB962C8B-B14F-4D97-AF65-F5344CB8AC3E}">
        <p14:creationId xmlns:p14="http://schemas.microsoft.com/office/powerpoint/2010/main" val="210532523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252948"/>
            <a:ext cx="8763000" cy="3785652"/>
          </a:xfrm>
          <a:prstGeom prst="rect">
            <a:avLst/>
          </a:prstGeom>
          <a:noFill/>
        </p:spPr>
        <p:txBody>
          <a:bodyPr wrap="square" rtlCol="0">
            <a:spAutoFit/>
          </a:bodyPr>
          <a:lstStyle/>
          <a:p>
            <a:r>
              <a:rPr lang="en-US" sz="4000" dirty="0" smtClean="0"/>
              <a:t>(</a:t>
            </a:r>
            <a:r>
              <a:rPr lang="en-US" sz="4000" dirty="0"/>
              <a:t>7)  The LORD will protect you from </a:t>
            </a:r>
            <a:r>
              <a:rPr lang="en-US" sz="4000" dirty="0" smtClean="0"/>
              <a:t>			all </a:t>
            </a:r>
            <a:r>
              <a:rPr lang="en-US" sz="4000" dirty="0"/>
              <a:t>evil; </a:t>
            </a:r>
            <a:r>
              <a:rPr lang="en-US" sz="4000" dirty="0" smtClean="0"/>
              <a:t/>
            </a:r>
            <a:br>
              <a:rPr lang="en-US" sz="4000" dirty="0" smtClean="0"/>
            </a:br>
            <a:r>
              <a:rPr lang="en-US" sz="4000" dirty="0" smtClean="0"/>
              <a:t>	He </a:t>
            </a:r>
            <a:r>
              <a:rPr lang="en-US" sz="4000" dirty="0"/>
              <a:t>will keep your soul.</a:t>
            </a:r>
          </a:p>
          <a:p>
            <a:r>
              <a:rPr lang="en-US" sz="4000" dirty="0"/>
              <a:t>(8)  The LORD will guard your going </a:t>
            </a:r>
            <a:r>
              <a:rPr lang="en-US" sz="4000" dirty="0" smtClean="0"/>
              <a:t>		out </a:t>
            </a:r>
            <a:r>
              <a:rPr lang="en-US" sz="4000" dirty="0"/>
              <a:t>and your coming in </a:t>
            </a:r>
            <a:r>
              <a:rPr lang="en-US" sz="4000" dirty="0" smtClean="0"/>
              <a:t/>
            </a:r>
            <a:br>
              <a:rPr lang="en-US" sz="4000" dirty="0" smtClean="0"/>
            </a:br>
            <a:r>
              <a:rPr lang="en-US" sz="4000" dirty="0" smtClean="0"/>
              <a:t>	From </a:t>
            </a:r>
            <a:r>
              <a:rPr lang="en-US" sz="4000" dirty="0"/>
              <a:t>this time forth and forever</a:t>
            </a:r>
            <a:r>
              <a:rPr lang="en-US" sz="4000" dirty="0" smtClean="0"/>
              <a:t>.</a:t>
            </a:r>
            <a:endParaRPr lang="en-US" sz="4000" dirty="0"/>
          </a:p>
        </p:txBody>
      </p:sp>
      <p:sp>
        <p:nvSpPr>
          <p:cNvPr id="8" name="Rectangle 27"/>
          <p:cNvSpPr>
            <a:spLocks noGrp="1" noChangeArrowheads="1"/>
          </p:cNvSpPr>
          <p:nvPr>
            <p:ph type="subTitle" idx="1"/>
          </p:nvPr>
        </p:nvSpPr>
        <p:spPr>
          <a:xfrm>
            <a:off x="228600" y="6096000"/>
            <a:ext cx="3200400" cy="533400"/>
          </a:xfrm>
        </p:spPr>
        <p:txBody>
          <a:bodyPr/>
          <a:lstStyle/>
          <a:p>
            <a:r>
              <a:rPr lang="en-US" sz="3600" b="1" i="1" dirty="0" smtClean="0">
                <a:latin typeface="Franklin Gothic Medium"/>
                <a:cs typeface="Franklin Gothic Medium"/>
              </a:rPr>
              <a:t>Psalm </a:t>
            </a:r>
            <a:r>
              <a:rPr lang="en-US" sz="3600" b="1" i="1" dirty="0" smtClean="0">
                <a:latin typeface="Franklin Gothic Medium"/>
                <a:cs typeface="Franklin Gothic Medium"/>
              </a:rPr>
              <a:t>121:1-2</a:t>
            </a:r>
            <a:endParaRPr lang="en-US" sz="3600" b="1" i="1" dirty="0">
              <a:latin typeface="Franklin Gothic Medium"/>
              <a:cs typeface="Franklin Gothic Medium"/>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5626909"/>
      </p:ext>
    </p:extLst>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4000">
        <p:fade/>
      </p:transition>
    </mc:Choice>
    <mc:Fallback xmlns="">
      <p:transition xmlns:p14="http://schemas.microsoft.com/office/powerpoint/2010/mai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subTitle" idx="1"/>
          </p:nvPr>
        </p:nvSpPr>
        <p:spPr>
          <a:xfrm>
            <a:off x="1219200" y="685800"/>
            <a:ext cx="6400800" cy="1752600"/>
          </a:xfrm>
        </p:spPr>
        <p:txBody>
          <a:bodyPr/>
          <a:lstStyle/>
          <a:p>
            <a:r>
              <a:rPr lang="en-US" sz="16600" b="1" dirty="0" smtClean="0">
                <a:latin typeface="Franklin Gothic Medium"/>
                <a:cs typeface="Franklin Gothic Medium"/>
              </a:rPr>
              <a:t>Power</a:t>
            </a:r>
            <a:endParaRPr lang="en-US" sz="16600" b="1" dirty="0">
              <a:latin typeface="Franklin Gothic Medium"/>
              <a:cs typeface="Franklin Gothic Medium"/>
            </a:endParaRPr>
          </a:p>
        </p:txBody>
      </p:sp>
    </p:spTree>
    <p:extLst>
      <p:ext uri="{BB962C8B-B14F-4D97-AF65-F5344CB8AC3E}">
        <p14:creationId xmlns:p14="http://schemas.microsoft.com/office/powerpoint/2010/main" val="12472935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 y="-76200"/>
            <a:ext cx="9245600" cy="6934200"/>
          </a:xfrm>
          <a:prstGeom prst="rect">
            <a:avLst/>
          </a:prstGeom>
        </p:spPr>
      </p:pic>
      <p:sp>
        <p:nvSpPr>
          <p:cNvPr id="2" name="TextBox 1"/>
          <p:cNvSpPr txBox="1"/>
          <p:nvPr/>
        </p:nvSpPr>
        <p:spPr>
          <a:xfrm>
            <a:off x="228600" y="152400"/>
            <a:ext cx="8610600" cy="5509200"/>
          </a:xfrm>
          <a:prstGeom prst="rect">
            <a:avLst/>
          </a:prstGeom>
          <a:noFill/>
        </p:spPr>
        <p:txBody>
          <a:bodyPr wrap="square" rtlCol="0">
            <a:spAutoFit/>
          </a:bodyPr>
          <a:lstStyle/>
          <a:p>
            <a:r>
              <a:rPr lang="en-US" sz="4400" b="1" dirty="0"/>
              <a:t>Hebrews 4:12 NASB</a:t>
            </a:r>
          </a:p>
          <a:p>
            <a:r>
              <a:rPr lang="en-US" sz="4400" dirty="0" smtClean="0"/>
              <a:t>“For </a:t>
            </a:r>
            <a:r>
              <a:rPr lang="en-US" sz="4400" dirty="0"/>
              <a:t>the word of God is living and active and sharper than any two-edged sword, and piercing as far as the division of soul and spirit, of both joints and marrow, and able to judge the thoughts and intentions of the heart</a:t>
            </a:r>
            <a:r>
              <a:rPr lang="en-US" sz="4400" dirty="0" smtClean="0"/>
              <a:t>.</a:t>
            </a:r>
            <a:endParaRPr lang="en-US" sz="4400" dirty="0"/>
          </a:p>
        </p:txBody>
      </p:sp>
    </p:spTree>
    <p:extLst>
      <p:ext uri="{BB962C8B-B14F-4D97-AF65-F5344CB8AC3E}">
        <p14:creationId xmlns:p14="http://schemas.microsoft.com/office/powerpoint/2010/main" val="35092111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1023878"/>
            <a:ext cx="8610600" cy="2862322"/>
          </a:xfrm>
          <a:prstGeom prst="rect">
            <a:avLst/>
          </a:prstGeom>
          <a:noFill/>
        </p:spPr>
        <p:txBody>
          <a:bodyPr wrap="square" rtlCol="0">
            <a:spAutoFit/>
          </a:bodyPr>
          <a:lstStyle/>
          <a:p>
            <a:pPr marL="571500" indent="-571500">
              <a:buFont typeface="Arial"/>
              <a:buChar char="•"/>
            </a:pPr>
            <a:r>
              <a:rPr lang="en-US" sz="6000" b="1" u="sng" dirty="0" smtClean="0">
                <a:latin typeface="Franklin Gothic Book"/>
                <a:cs typeface="Franklin Gothic Book"/>
              </a:rPr>
              <a:t>Reveals</a:t>
            </a:r>
            <a:r>
              <a:rPr lang="en-US" sz="6000" b="1" dirty="0" smtClean="0">
                <a:latin typeface="Franklin Gothic Book"/>
                <a:cs typeface="Franklin Gothic Book"/>
              </a:rPr>
              <a:t> who you are.</a:t>
            </a:r>
          </a:p>
          <a:p>
            <a:pPr marL="571500" indent="-571500">
              <a:buFont typeface="Arial"/>
              <a:buChar char="•"/>
            </a:pPr>
            <a:r>
              <a:rPr lang="en-US" sz="6000" b="1" dirty="0" smtClean="0">
                <a:latin typeface="Franklin Gothic Book"/>
                <a:cs typeface="Franklin Gothic Book"/>
              </a:rPr>
              <a:t>Takes you </a:t>
            </a:r>
            <a:r>
              <a:rPr lang="en-US" sz="6000" b="1" u="sng" dirty="0" smtClean="0">
                <a:latin typeface="Franklin Gothic Book"/>
                <a:cs typeface="Franklin Gothic Book"/>
              </a:rPr>
              <a:t>apart</a:t>
            </a:r>
            <a:r>
              <a:rPr lang="en-US" sz="6000" b="1" i="1" u="sng" dirty="0" smtClean="0">
                <a:latin typeface="Franklin Gothic Book"/>
                <a:cs typeface="Franklin Gothic Book"/>
              </a:rPr>
              <a:t>.</a:t>
            </a:r>
          </a:p>
          <a:p>
            <a:pPr marL="571500" indent="-571500">
              <a:buFont typeface="Arial"/>
              <a:buChar char="•"/>
            </a:pPr>
            <a:r>
              <a:rPr lang="en-US" sz="6000" b="1" dirty="0" smtClean="0">
                <a:latin typeface="Franklin Gothic Book"/>
                <a:cs typeface="Franklin Gothic Book"/>
              </a:rPr>
              <a:t>Puts you together again.</a:t>
            </a:r>
            <a:endParaRPr lang="en-US" sz="6000" b="1" dirty="0">
              <a:latin typeface="Franklin Gothic Book"/>
              <a:cs typeface="Franklin Gothic Book"/>
            </a:endParaRPr>
          </a:p>
        </p:txBody>
      </p:sp>
      <p:sp>
        <p:nvSpPr>
          <p:cNvPr id="4" name="TextBox 3"/>
          <p:cNvSpPr txBox="1"/>
          <p:nvPr/>
        </p:nvSpPr>
        <p:spPr>
          <a:xfrm>
            <a:off x="152400" y="0"/>
            <a:ext cx="4495800" cy="1107996"/>
          </a:xfrm>
          <a:prstGeom prst="rect">
            <a:avLst/>
          </a:prstGeom>
          <a:noFill/>
        </p:spPr>
        <p:txBody>
          <a:bodyPr wrap="square" rtlCol="0">
            <a:spAutoFit/>
          </a:bodyPr>
          <a:lstStyle/>
          <a:p>
            <a:r>
              <a:rPr lang="en-US" sz="6600" b="1" dirty="0" smtClean="0">
                <a:latin typeface="Franklin Gothic Medium"/>
                <a:cs typeface="Franklin Gothic Medium"/>
              </a:rPr>
              <a:t>Scripture:</a:t>
            </a:r>
            <a:endParaRPr lang="en-US" sz="6600" b="1" dirty="0">
              <a:latin typeface="Franklin Gothic Medium"/>
              <a:cs typeface="Franklin Gothic Medium"/>
            </a:endParaRPr>
          </a:p>
        </p:txBody>
      </p:sp>
    </p:spTree>
    <p:extLst>
      <p:ext uri="{BB962C8B-B14F-4D97-AF65-F5344CB8AC3E}">
        <p14:creationId xmlns:p14="http://schemas.microsoft.com/office/powerpoint/2010/main" val="62845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04800" y="457200"/>
            <a:ext cx="8534400" cy="3139321"/>
          </a:xfrm>
          <a:prstGeom prst="rect">
            <a:avLst/>
          </a:prstGeom>
          <a:noFill/>
        </p:spPr>
        <p:txBody>
          <a:bodyPr wrap="square" rtlCol="0">
            <a:spAutoFit/>
          </a:bodyPr>
          <a:lstStyle/>
          <a:p>
            <a:pPr algn="ctr"/>
            <a:r>
              <a:rPr lang="en-US" sz="6600" b="1" dirty="0" smtClean="0">
                <a:latin typeface="Franklin Gothic Medium"/>
                <a:cs typeface="Franklin Gothic Medium"/>
              </a:rPr>
              <a:t>Make </a:t>
            </a:r>
            <a:r>
              <a:rPr lang="en-US" sz="6600" b="1" u="sng" dirty="0" smtClean="0">
                <a:latin typeface="Franklin Gothic Medium"/>
                <a:cs typeface="Franklin Gothic Medium"/>
              </a:rPr>
              <a:t>time</a:t>
            </a:r>
            <a:r>
              <a:rPr lang="en-US" sz="6600" b="1" dirty="0" smtClean="0">
                <a:latin typeface="Franklin Gothic Medium"/>
                <a:cs typeface="Franklin Gothic Medium"/>
              </a:rPr>
              <a:t> to let God in your life through the study of His Word.</a:t>
            </a:r>
            <a:endParaRPr lang="en-US" sz="6600" b="1" dirty="0">
              <a:latin typeface="Franklin Gothic Medium"/>
              <a:cs typeface="Franklin Gothic Medium"/>
            </a:endParaRPr>
          </a:p>
        </p:txBody>
      </p:sp>
    </p:spTree>
    <p:extLst>
      <p:ext uri="{BB962C8B-B14F-4D97-AF65-F5344CB8AC3E}">
        <p14:creationId xmlns:p14="http://schemas.microsoft.com/office/powerpoint/2010/main" val="1488455085"/>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Design">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3869</TotalTime>
  <Words>1315</Words>
  <Application>Microsoft Office PowerPoint</Application>
  <PresentationFormat>On-screen Show (4:3)</PresentationFormat>
  <Paragraphs>92</Paragraphs>
  <Slides>40</Slides>
  <Notes>0</Notes>
  <HiddenSlides>0</HiddenSlides>
  <MMClips>0</MMClip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Default Design</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sundaysource.org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Jonathan R. Bailey</dc:creator>
  <cp:lastModifiedBy>Shannon</cp:lastModifiedBy>
  <cp:revision>232</cp:revision>
  <dcterms:created xsi:type="dcterms:W3CDTF">2005-04-15T19:25:47Z</dcterms:created>
  <dcterms:modified xsi:type="dcterms:W3CDTF">2013-06-01T03:31:10Z</dcterms:modified>
</cp:coreProperties>
</file>