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7" r:id="rId3"/>
    <p:sldId id="267" r:id="rId4"/>
    <p:sldId id="258" r:id="rId5"/>
    <p:sldId id="276" r:id="rId6"/>
    <p:sldId id="268" r:id="rId7"/>
    <p:sldId id="273" r:id="rId8"/>
    <p:sldId id="260" r:id="rId9"/>
    <p:sldId id="270" r:id="rId10"/>
    <p:sldId id="271" r:id="rId11"/>
    <p:sldId id="272" r:id="rId12"/>
    <p:sldId id="274" r:id="rId13"/>
    <p:sldId id="284" r:id="rId14"/>
    <p:sldId id="285" r:id="rId15"/>
    <p:sldId id="286" r:id="rId16"/>
    <p:sldId id="287" r:id="rId17"/>
    <p:sldId id="288" r:id="rId18"/>
    <p:sldId id="289" r:id="rId19"/>
    <p:sldId id="282" r:id="rId20"/>
    <p:sldId id="290" r:id="rId21"/>
    <p:sldId id="291" r:id="rId22"/>
    <p:sldId id="292" r:id="rId23"/>
    <p:sldId id="293" r:id="rId24"/>
    <p:sldId id="277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AEB4-B327-46F0-A45D-03CF0960194D}" type="datetimeFigureOut">
              <a:rPr lang="en-US" smtClean="0"/>
              <a:t>5/11/2013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83EB6-3ACD-4F67-9F28-6EE58B36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77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AEB4-B327-46F0-A45D-03CF0960194D}" type="datetimeFigureOut">
              <a:rPr lang="en-US" smtClean="0"/>
              <a:t>5/11/2013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83EB6-3ACD-4F67-9F28-6EE58B36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9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AEB4-B327-46F0-A45D-03CF0960194D}" type="datetimeFigureOut">
              <a:rPr lang="en-US" smtClean="0"/>
              <a:t>5/11/2013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83EB6-3ACD-4F67-9F28-6EE58B36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65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AEB4-B327-46F0-A45D-03CF0960194D}" type="datetimeFigureOut">
              <a:rPr lang="en-US" smtClean="0"/>
              <a:t>5/11/2013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83EB6-3ACD-4F67-9F28-6EE58B36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51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AEB4-B327-46F0-A45D-03CF0960194D}" type="datetimeFigureOut">
              <a:rPr lang="en-US" smtClean="0"/>
              <a:t>5/11/2013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83EB6-3ACD-4F67-9F28-6EE58B36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520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AEB4-B327-46F0-A45D-03CF0960194D}" type="datetimeFigureOut">
              <a:rPr lang="en-US" smtClean="0"/>
              <a:t>5/11/2013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83EB6-3ACD-4F67-9F28-6EE58B36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73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AEB4-B327-46F0-A45D-03CF0960194D}" type="datetimeFigureOut">
              <a:rPr lang="en-US" smtClean="0"/>
              <a:t>5/11/2013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83EB6-3ACD-4F67-9F28-6EE58B36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32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AEB4-B327-46F0-A45D-03CF0960194D}" type="datetimeFigureOut">
              <a:rPr lang="en-US" smtClean="0"/>
              <a:t>5/11/2013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83EB6-3ACD-4F67-9F28-6EE58B36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685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AEB4-B327-46F0-A45D-03CF0960194D}" type="datetimeFigureOut">
              <a:rPr lang="en-US" smtClean="0"/>
              <a:t>5/11/2013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83EB6-3ACD-4F67-9F28-6EE58B36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055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AEB4-B327-46F0-A45D-03CF0960194D}" type="datetimeFigureOut">
              <a:rPr lang="en-US" smtClean="0"/>
              <a:t>5/11/2013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83EB6-3ACD-4F67-9F28-6EE58B36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42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AEB4-B327-46F0-A45D-03CF0960194D}" type="datetimeFigureOut">
              <a:rPr lang="en-US" smtClean="0"/>
              <a:t>5/11/2013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83EB6-3ACD-4F67-9F28-6EE58B36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9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DAEB4-B327-46F0-A45D-03CF0960194D}" type="datetimeFigureOut">
              <a:rPr lang="en-US" smtClean="0"/>
              <a:t>5/11/2013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83EB6-3ACD-4F67-9F28-6EE58B36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217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3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17"/>
            <a:ext cx="9144000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5300" y="44196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Fear God</a:t>
            </a:r>
          </a:p>
          <a:p>
            <a:pPr algn="r"/>
            <a:r>
              <a:rPr lang="en-US" sz="4800" dirty="0" smtClean="0"/>
              <a:t>3:7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49700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17"/>
            <a:ext cx="9144000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5300" y="44196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Wait for the Lord</a:t>
            </a:r>
          </a:p>
          <a:p>
            <a:pPr algn="r"/>
            <a:r>
              <a:rPr lang="en-US" sz="4800" dirty="0" smtClean="0"/>
              <a:t>3:8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49700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1450"/>
            <a:ext cx="8610600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59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17"/>
            <a:ext cx="9144000" cy="36576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267200"/>
            <a:ext cx="6962775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529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17"/>
            <a:ext cx="9144000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5300" y="44196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What God WILL Do</a:t>
            </a:r>
            <a:endParaRPr lang="en-US" sz="4800" dirty="0" smtClean="0"/>
          </a:p>
          <a:p>
            <a:pPr algn="r"/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97381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17"/>
            <a:ext cx="9144000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5300" y="44196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Transformation</a:t>
            </a:r>
            <a:endParaRPr lang="en-US" sz="4800" dirty="0" smtClean="0"/>
          </a:p>
          <a:p>
            <a:pPr algn="r"/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0883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17"/>
            <a:ext cx="9144000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5300" y="44196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Community</a:t>
            </a:r>
            <a:endParaRPr lang="en-US" sz="4800" dirty="0" smtClean="0"/>
          </a:p>
          <a:p>
            <a:pPr algn="r"/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64081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17"/>
            <a:ext cx="9144000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5300" y="44196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Integrity and Honesty</a:t>
            </a:r>
            <a:endParaRPr lang="en-US" sz="4800" dirty="0" smtClean="0"/>
          </a:p>
          <a:p>
            <a:pPr algn="r"/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49261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17"/>
            <a:ext cx="9144000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5300" y="44196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Security</a:t>
            </a:r>
            <a:endParaRPr lang="en-US" sz="4800" dirty="0" smtClean="0"/>
          </a:p>
          <a:p>
            <a:pPr algn="r"/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50888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3259">
            <a:off x="1533127" y="1129090"/>
            <a:ext cx="3143250" cy="4191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 rot="21279690">
            <a:off x="5029200" y="1447800"/>
            <a:ext cx="320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Rejoice!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69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5981">
            <a:off x="598724" y="790903"/>
            <a:ext cx="6553200" cy="49149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6129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17"/>
            <a:ext cx="9144000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5300" y="3962400"/>
            <a:ext cx="8153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The LORD has taken away the judgments against you, he has turned away your enemies.</a:t>
            </a:r>
            <a:endParaRPr lang="en-US" sz="4800" dirty="0" smtClean="0"/>
          </a:p>
          <a:p>
            <a:pPr algn="r"/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9020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17"/>
            <a:ext cx="9144000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5300" y="44196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In your midst</a:t>
            </a:r>
            <a:endParaRPr lang="en-US" sz="4800" dirty="0" smtClean="0"/>
          </a:p>
          <a:p>
            <a:pPr algn="r"/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9363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17"/>
            <a:ext cx="9144000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5300" y="44196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A warrior who gives victory</a:t>
            </a:r>
            <a:endParaRPr lang="en-US" sz="4800" dirty="0" smtClean="0"/>
          </a:p>
          <a:p>
            <a:pPr algn="r"/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50200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17"/>
            <a:ext cx="9144000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5300" y="44196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He will rejoice over you</a:t>
            </a:r>
            <a:endParaRPr lang="en-US" sz="4800" dirty="0" smtClean="0"/>
          </a:p>
          <a:p>
            <a:pPr algn="r"/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32120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8207732" cy="611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6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0936" y="381000"/>
            <a:ext cx="846826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Zephaniah 3:18-20</a:t>
            </a:r>
          </a:p>
          <a:p>
            <a:r>
              <a:rPr lang="en-US" sz="3200" dirty="0" smtClean="0"/>
              <a:t>I </a:t>
            </a:r>
            <a:r>
              <a:rPr lang="en-US" sz="3200" dirty="0"/>
              <a:t>will remove disaster from you, so that you will not bear reproach for it. </a:t>
            </a:r>
          </a:p>
          <a:p>
            <a:r>
              <a:rPr lang="en-US" sz="3200" dirty="0" smtClean="0"/>
              <a:t>I </a:t>
            </a:r>
            <a:r>
              <a:rPr lang="en-US" sz="3200" dirty="0"/>
              <a:t>will deal with all your oppressors at that time. And I will save the lame and gather the outcast, and I will change their shame into praise and renown in all the earth. </a:t>
            </a:r>
          </a:p>
          <a:p>
            <a:r>
              <a:rPr lang="en-US" sz="3200" dirty="0" smtClean="0"/>
              <a:t>At </a:t>
            </a:r>
            <a:r>
              <a:rPr lang="en-US" sz="3200" dirty="0"/>
              <a:t>that time </a:t>
            </a:r>
            <a:r>
              <a:rPr lang="en-US" sz="3200" b="1" dirty="0">
                <a:solidFill>
                  <a:srgbClr val="FF0000"/>
                </a:solidFill>
              </a:rPr>
              <a:t>I will bring you home</a:t>
            </a:r>
            <a:r>
              <a:rPr lang="en-US" sz="3200" dirty="0"/>
              <a:t>, at the time when I gather you; for I will make you renowned and praised among all the peoples of the earth, when I restore your fortunes before your eyes, says the LORD. </a:t>
            </a:r>
          </a:p>
        </p:txBody>
      </p:sp>
    </p:spTree>
    <p:extLst>
      <p:ext uri="{BB962C8B-B14F-4D97-AF65-F5344CB8AC3E}">
        <p14:creationId xmlns:p14="http://schemas.microsoft.com/office/powerpoint/2010/main" val="190897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76" y="838200"/>
            <a:ext cx="3352800" cy="5080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62400" y="1371600"/>
            <a:ext cx="4953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I will utterly sweep away everything from the face of the </a:t>
            </a:r>
            <a:r>
              <a:rPr lang="en-US" sz="4800" dirty="0" smtClean="0"/>
              <a:t>earth. . .</a:t>
            </a:r>
          </a:p>
          <a:p>
            <a:pPr algn="r"/>
            <a:r>
              <a:rPr lang="en-US" sz="4800" dirty="0" smtClean="0"/>
              <a:t>1:2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7387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608" y="838200"/>
            <a:ext cx="4906992" cy="4906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1986951"/>
            <a:ext cx="32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I will bring you </a:t>
            </a:r>
            <a:r>
              <a:rPr lang="en-US" sz="4800" dirty="0" smtClean="0"/>
              <a:t>home</a:t>
            </a:r>
          </a:p>
          <a:p>
            <a:pPr algn="r"/>
            <a:r>
              <a:rPr lang="en-US" sz="4800" dirty="0" smtClean="0"/>
              <a:t>3:20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50402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17"/>
            <a:ext cx="9144000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5300" y="4419600"/>
            <a:ext cx="815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prstClr val="white"/>
                </a:solidFill>
              </a:rPr>
              <a:t>Zephaniah</a:t>
            </a:r>
          </a:p>
          <a:p>
            <a:pPr algn="ctr"/>
            <a:r>
              <a:rPr lang="en-US" sz="4800" i="1" dirty="0" smtClean="0">
                <a:solidFill>
                  <a:prstClr val="white"/>
                </a:solidFill>
              </a:rPr>
              <a:t>Jehovah hides</a:t>
            </a:r>
          </a:p>
          <a:p>
            <a:pPr algn="r"/>
            <a:endParaRPr lang="en-US" sz="4800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53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7" y="0"/>
            <a:ext cx="89296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47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2400"/>
            <a:ext cx="6629400" cy="49720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3340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Judgment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50016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17"/>
            <a:ext cx="9144000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5300" y="44196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Be silent before the Lord GOD</a:t>
            </a:r>
            <a:r>
              <a:rPr lang="en-US" sz="4800" dirty="0" smtClean="0"/>
              <a:t>!</a:t>
            </a:r>
          </a:p>
          <a:p>
            <a:pPr algn="r"/>
            <a:r>
              <a:rPr lang="en-US" sz="4800" dirty="0" smtClean="0"/>
              <a:t>1:7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13841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17"/>
            <a:ext cx="9144000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5300" y="44196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Seek the </a:t>
            </a:r>
            <a:r>
              <a:rPr lang="en-US" sz="4800" dirty="0" smtClean="0"/>
              <a:t>LORD</a:t>
            </a:r>
          </a:p>
          <a:p>
            <a:pPr algn="r"/>
            <a:r>
              <a:rPr lang="en-US" sz="4800" dirty="0" smtClean="0"/>
              <a:t>2:3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49700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6554</TotalTime>
  <Words>190</Words>
  <Application>Microsoft Office PowerPoint</Application>
  <PresentationFormat>On-screen Show (4:3)</PresentationFormat>
  <Paragraphs>29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jmtrigg</dc:creator>
  <cp:lastModifiedBy>jmtrigg</cp:lastModifiedBy>
  <cp:revision>17</cp:revision>
  <dcterms:created xsi:type="dcterms:W3CDTF">2013-04-26T03:57:50Z</dcterms:created>
  <dcterms:modified xsi:type="dcterms:W3CDTF">2013-05-12T21:03:43Z</dcterms:modified>
</cp:coreProperties>
</file>