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7" r:id="rId3"/>
    <p:sldId id="267" r:id="rId4"/>
    <p:sldId id="258" r:id="rId5"/>
    <p:sldId id="277" r:id="rId6"/>
    <p:sldId id="278" r:id="rId7"/>
    <p:sldId id="276" r:id="rId8"/>
    <p:sldId id="279" r:id="rId9"/>
    <p:sldId id="268" r:id="rId10"/>
    <p:sldId id="273" r:id="rId11"/>
    <p:sldId id="260" r:id="rId12"/>
    <p:sldId id="270" r:id="rId13"/>
    <p:sldId id="271" r:id="rId14"/>
    <p:sldId id="272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DAEB4-B327-46F0-A45D-03CF0960194D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3EB6-3ACD-4F67-9F28-6EE58B36C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77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DAEB4-B327-46F0-A45D-03CF0960194D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3EB6-3ACD-4F67-9F28-6EE58B36C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59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DAEB4-B327-46F0-A45D-03CF0960194D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3EB6-3ACD-4F67-9F28-6EE58B36C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5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DAEB4-B327-46F0-A45D-03CF0960194D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3EB6-3ACD-4F67-9F28-6EE58B36C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45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DAEB4-B327-46F0-A45D-03CF0960194D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3EB6-3ACD-4F67-9F28-6EE58B36C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52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DAEB4-B327-46F0-A45D-03CF0960194D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3EB6-3ACD-4F67-9F28-6EE58B36C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73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DAEB4-B327-46F0-A45D-03CF0960194D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3EB6-3ACD-4F67-9F28-6EE58B36C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32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DAEB4-B327-46F0-A45D-03CF0960194D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3EB6-3ACD-4F67-9F28-6EE58B36C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85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DAEB4-B327-46F0-A45D-03CF0960194D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3EB6-3ACD-4F67-9F28-6EE58B36C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55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DAEB4-B327-46F0-A45D-03CF0960194D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3EB6-3ACD-4F67-9F28-6EE58B36C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42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DAEB4-B327-46F0-A45D-03CF0960194D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83EB6-3ACD-4F67-9F28-6EE58B36C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DAEB4-B327-46F0-A45D-03CF0960194D}" type="datetimeFigureOut">
              <a:rPr lang="en-US" smtClean="0"/>
              <a:t>5/5/2013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83EB6-3ACD-4F67-9F28-6EE58B36C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217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3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52400"/>
            <a:ext cx="6629400" cy="49720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533400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Judgment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0016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17"/>
            <a:ext cx="9144000" cy="3657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5300" y="44196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Be silent before the Lord GOD</a:t>
            </a:r>
            <a:r>
              <a:rPr lang="en-US" sz="4800" dirty="0" smtClean="0"/>
              <a:t>!</a:t>
            </a:r>
          </a:p>
          <a:p>
            <a:pPr algn="r"/>
            <a:r>
              <a:rPr lang="en-US" sz="4800" dirty="0" smtClean="0"/>
              <a:t>1:7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3841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17"/>
            <a:ext cx="9144000" cy="3657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5300" y="44196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Seek the </a:t>
            </a:r>
            <a:r>
              <a:rPr lang="en-US" sz="4800" dirty="0" smtClean="0"/>
              <a:t>LORD</a:t>
            </a:r>
          </a:p>
          <a:p>
            <a:pPr algn="r"/>
            <a:r>
              <a:rPr lang="en-US" sz="4800" dirty="0" smtClean="0"/>
              <a:t>2:3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9700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17"/>
            <a:ext cx="9144000" cy="3657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5300" y="44196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Fear God</a:t>
            </a:r>
          </a:p>
          <a:p>
            <a:pPr algn="r"/>
            <a:r>
              <a:rPr lang="en-US" sz="4800" dirty="0" smtClean="0"/>
              <a:t>3:7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9700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17"/>
            <a:ext cx="9144000" cy="3657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5300" y="44196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Wait for the Lord</a:t>
            </a:r>
          </a:p>
          <a:p>
            <a:pPr algn="r"/>
            <a:r>
              <a:rPr lang="en-US" sz="4800" dirty="0" smtClean="0"/>
              <a:t>3:8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9700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71450"/>
            <a:ext cx="8610600" cy="645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59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65981">
            <a:off x="598724" y="790903"/>
            <a:ext cx="6553200" cy="49149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56129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76" y="838200"/>
            <a:ext cx="3352800" cy="5080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62400" y="1371600"/>
            <a:ext cx="4953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I will utterly sweep away everything from the face of the </a:t>
            </a:r>
            <a:r>
              <a:rPr lang="en-US" sz="4800" dirty="0" smtClean="0"/>
              <a:t>earth. . .</a:t>
            </a:r>
          </a:p>
          <a:p>
            <a:pPr algn="r"/>
            <a:r>
              <a:rPr lang="en-US" sz="4800" dirty="0" smtClean="0"/>
              <a:t>1:2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7387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608" y="838200"/>
            <a:ext cx="4906992" cy="49069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1986951"/>
            <a:ext cx="320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I will bring you </a:t>
            </a:r>
            <a:r>
              <a:rPr lang="en-US" sz="4800" dirty="0" smtClean="0"/>
              <a:t>home</a:t>
            </a:r>
          </a:p>
          <a:p>
            <a:pPr algn="r"/>
            <a:r>
              <a:rPr lang="en-US" sz="4800" dirty="0" smtClean="0"/>
              <a:t>3:20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0402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65981">
            <a:off x="598724" y="790903"/>
            <a:ext cx="6553200" cy="49149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73960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17"/>
            <a:ext cx="9144000" cy="3657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5300" y="44196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prstClr val="white"/>
                </a:solidFill>
              </a:rPr>
              <a:t>What is a prophet?</a:t>
            </a:r>
            <a:endParaRPr lang="en-US" sz="4800" dirty="0" smtClean="0">
              <a:solidFill>
                <a:prstClr val="white"/>
              </a:solidFill>
            </a:endParaRPr>
          </a:p>
          <a:p>
            <a:pPr algn="r"/>
            <a:endParaRPr lang="en-US" sz="4800" i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04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17"/>
            <a:ext cx="9144000" cy="3657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5300" y="4419600"/>
            <a:ext cx="815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prstClr val="white"/>
                </a:solidFill>
              </a:rPr>
              <a:t>Zephaniah</a:t>
            </a:r>
          </a:p>
          <a:p>
            <a:pPr algn="ctr"/>
            <a:r>
              <a:rPr lang="en-US" sz="4800" i="1" dirty="0" smtClean="0">
                <a:solidFill>
                  <a:prstClr val="white"/>
                </a:solidFill>
              </a:rPr>
              <a:t>Jehovah hides</a:t>
            </a:r>
            <a:endParaRPr lang="en-US" sz="4800" i="1" dirty="0" smtClean="0">
              <a:solidFill>
                <a:prstClr val="white"/>
              </a:solidFill>
            </a:endParaRPr>
          </a:p>
          <a:p>
            <a:pPr algn="r"/>
            <a:endParaRPr lang="en-US" sz="4800" i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53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17"/>
            <a:ext cx="9144000" cy="3657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4419600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 smtClean="0">
                <a:solidFill>
                  <a:prstClr val="white"/>
                </a:solidFill>
              </a:rPr>
              <a:t>We take refuge from God in God.</a:t>
            </a:r>
          </a:p>
          <a:p>
            <a:pPr algn="r"/>
            <a:r>
              <a:rPr lang="en-US" sz="4800" dirty="0" smtClean="0">
                <a:solidFill>
                  <a:prstClr val="white"/>
                </a:solidFill>
              </a:rPr>
              <a:t>A. W. </a:t>
            </a:r>
            <a:r>
              <a:rPr lang="en-US" sz="4800" dirty="0" err="1" smtClean="0">
                <a:solidFill>
                  <a:prstClr val="white"/>
                </a:solidFill>
              </a:rPr>
              <a:t>Tozer</a:t>
            </a:r>
            <a:endParaRPr lang="en-US" sz="4800" dirty="0" smtClean="0">
              <a:solidFill>
                <a:prstClr val="white"/>
              </a:solidFill>
            </a:endParaRPr>
          </a:p>
          <a:p>
            <a:pPr algn="r"/>
            <a:endParaRPr lang="en-US" sz="4800" i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04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7" y="0"/>
            <a:ext cx="89296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47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4971</TotalTime>
  <Words>64</Words>
  <Application>Microsoft Office PowerPoint</Application>
  <PresentationFormat>On-screen Show (4:3)</PresentationFormat>
  <Paragraphs>18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jmtrigg</dc:creator>
  <cp:lastModifiedBy>jmtrigg</cp:lastModifiedBy>
  <cp:revision>13</cp:revision>
  <dcterms:created xsi:type="dcterms:W3CDTF">2013-04-26T03:57:50Z</dcterms:created>
  <dcterms:modified xsi:type="dcterms:W3CDTF">2013-05-05T20:55:41Z</dcterms:modified>
</cp:coreProperties>
</file>