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57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C3F17-B8D8-478A-AED5-68FB71FB1776}" type="doc">
      <dgm:prSet loTypeId="urn:microsoft.com/office/officeart/2005/8/layout/vList4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5F9DEA-9243-47A1-B695-DFB8E2AFE0F6}">
      <dgm:prSet phldrT="[Text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Hear the </a:t>
          </a:r>
          <a:r>
            <a:rPr lang="en-US" sz="3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WORD</a:t>
          </a:r>
          <a:r>
            <a:rPr lang="en-US" sz="3800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of God</a:t>
          </a:r>
          <a:endParaRPr lang="en-US" sz="2000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7AC5392F-E3AE-447F-AC87-2215646F917E}" type="parTrans" cxnId="{110024D5-A46E-4A4E-B47A-DE9464ADFA0B}">
      <dgm:prSet/>
      <dgm:spPr/>
      <dgm:t>
        <a:bodyPr/>
        <a:lstStyle/>
        <a:p>
          <a:endParaRPr lang="en-US"/>
        </a:p>
      </dgm:t>
    </dgm:pt>
    <dgm:pt modelId="{24C42D1E-3FA5-4408-A7AA-35768C4B9FE4}" type="sibTrans" cxnId="{110024D5-A46E-4A4E-B47A-DE9464ADFA0B}">
      <dgm:prSet/>
      <dgm:spPr/>
      <dgm:t>
        <a:bodyPr/>
        <a:lstStyle/>
        <a:p>
          <a:endParaRPr lang="en-US"/>
        </a:p>
      </dgm:t>
    </dgm:pt>
    <dgm:pt modelId="{B012B688-D350-457F-B28C-0F7F53E82892}">
      <dgm:prSet phldrT="[Text]"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Confess Your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FAITH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in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BD607002-7065-453C-90A3-245BFF36F012}" type="parTrans" cxnId="{37AEBDDC-27C3-4DCD-A07E-9BDD98DD4256}">
      <dgm:prSet/>
      <dgm:spPr/>
      <dgm:t>
        <a:bodyPr/>
        <a:lstStyle/>
        <a:p>
          <a:endParaRPr lang="en-US"/>
        </a:p>
      </dgm:t>
    </dgm:pt>
    <dgm:pt modelId="{053D6655-6345-4E62-B19E-06CC6FDCA80C}" type="sibTrans" cxnId="{37AEBDDC-27C3-4DCD-A07E-9BDD98DD4256}">
      <dgm:prSet/>
      <dgm:spPr/>
      <dgm:t>
        <a:bodyPr/>
        <a:lstStyle/>
        <a:p>
          <a:endParaRPr lang="en-US"/>
        </a:p>
      </dgm:t>
    </dgm:pt>
    <dgm:pt modelId="{D6161F05-1BF3-4125-9CE6-FB796FC81699}">
      <dgm:prSet phldrT="[Text]"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 Baptized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INTO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8FE8952B-96AF-4EF9-A770-75573D3E5106}" type="parTrans" cxnId="{1550A821-BF89-4E6C-BDDF-C2154D2C751C}">
      <dgm:prSet/>
      <dgm:spPr/>
      <dgm:t>
        <a:bodyPr/>
        <a:lstStyle/>
        <a:p>
          <a:endParaRPr lang="en-US"/>
        </a:p>
      </dgm:t>
    </dgm:pt>
    <dgm:pt modelId="{1F855BD0-3DA4-49D7-AF98-130EFBB82898}" type="sibTrans" cxnId="{1550A821-BF89-4E6C-BDDF-C2154D2C751C}">
      <dgm:prSet/>
      <dgm:spPr/>
      <dgm:t>
        <a:bodyPr/>
        <a:lstStyle/>
        <a:p>
          <a:endParaRPr lang="en-US"/>
        </a:p>
      </dgm:t>
    </dgm:pt>
    <dgm:pt modelId="{1F544EDB-F629-4E30-8EA3-5F187C777321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Believe in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JESUS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as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AA909522-292E-418C-8144-CC5A6B33E296}" type="parTrans" cxnId="{38ED6FDA-A537-4309-AF78-7C0C637CF5BB}">
      <dgm:prSet/>
      <dgm:spPr/>
      <dgm:t>
        <a:bodyPr/>
        <a:lstStyle/>
        <a:p>
          <a:endParaRPr lang="en-US"/>
        </a:p>
      </dgm:t>
    </dgm:pt>
    <dgm:pt modelId="{0EEC5ADE-79DC-4F35-A78B-D9138ABD69B5}" type="sibTrans" cxnId="{38ED6FDA-A537-4309-AF78-7C0C637CF5BB}">
      <dgm:prSet/>
      <dgm:spPr/>
      <dgm:t>
        <a:bodyPr/>
        <a:lstStyle/>
        <a:p>
          <a:endParaRPr lang="en-US"/>
        </a:p>
      </dgm:t>
    </dgm:pt>
    <dgm:pt modelId="{A3FCFB70-735C-4823-9D4F-54288A334994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Repent of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YOUR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Sins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BA2F1A07-B867-427D-AAF7-877B6E120704}" type="parTrans" cxnId="{200963C4-E953-4A03-BB7E-74857A9DB5F9}">
      <dgm:prSet/>
      <dgm:spPr/>
      <dgm:t>
        <a:bodyPr/>
        <a:lstStyle/>
        <a:p>
          <a:endParaRPr lang="en-US"/>
        </a:p>
      </dgm:t>
    </dgm:pt>
    <dgm:pt modelId="{4451C2F8-3B8B-442B-AB22-67A7AA373B0C}" type="sibTrans" cxnId="{200963C4-E953-4A03-BB7E-74857A9DB5F9}">
      <dgm:prSet/>
      <dgm:spPr/>
      <dgm:t>
        <a:bodyPr/>
        <a:lstStyle/>
        <a:p>
          <a:endParaRPr lang="en-US"/>
        </a:p>
      </dgm:t>
    </dgm:pt>
    <dgm:pt modelId="{3105BD3B-CF66-455A-A528-272EE8D1D652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Abide Faithfully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340491B2-15D2-4F69-B195-3B269941836A}" type="parTrans" cxnId="{D87AC895-351B-4967-B388-C058EF95D21F}">
      <dgm:prSet/>
      <dgm:spPr/>
      <dgm:t>
        <a:bodyPr/>
        <a:lstStyle/>
        <a:p>
          <a:endParaRPr lang="en-US"/>
        </a:p>
      </dgm:t>
    </dgm:pt>
    <dgm:pt modelId="{34E18910-555B-4466-A071-BD538697072F}" type="sibTrans" cxnId="{D87AC895-351B-4967-B388-C058EF95D21F}">
      <dgm:prSet/>
      <dgm:spPr/>
      <dgm:t>
        <a:bodyPr/>
        <a:lstStyle/>
        <a:p>
          <a:endParaRPr lang="en-US"/>
        </a:p>
      </dgm:t>
    </dgm:pt>
    <dgm:pt modelId="{0077A676-6114-4CCA-A111-B5CF30C03519}" type="pres">
      <dgm:prSet presAssocID="{0FDC3F17-B8D8-478A-AED5-68FB71FB17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BA9B3-B68D-4495-A01B-980382B083A1}" type="pres">
      <dgm:prSet presAssocID="{025F9DEA-9243-47A1-B695-DFB8E2AFE0F6}" presName="comp" presStyleCnt="0"/>
      <dgm:spPr/>
      <dgm:t>
        <a:bodyPr/>
        <a:lstStyle/>
        <a:p>
          <a:endParaRPr lang="en-US"/>
        </a:p>
      </dgm:t>
    </dgm:pt>
    <dgm:pt modelId="{9DED501C-632D-4322-A128-0FD8F73A4FF4}" type="pres">
      <dgm:prSet presAssocID="{025F9DEA-9243-47A1-B695-DFB8E2AFE0F6}" presName="box" presStyleLbl="node1" presStyleIdx="0" presStyleCnt="6" custLinFactNeighborX="-9412" custLinFactNeighborY="-2894"/>
      <dgm:spPr/>
      <dgm:t>
        <a:bodyPr/>
        <a:lstStyle/>
        <a:p>
          <a:endParaRPr lang="en-US"/>
        </a:p>
      </dgm:t>
    </dgm:pt>
    <dgm:pt modelId="{31EEE715-1209-4A2D-B732-8EAFBC324F72}" type="pres">
      <dgm:prSet presAssocID="{025F9DEA-9243-47A1-B695-DFB8E2AFE0F6}" presName="img" presStyleLbl="fgImgPlace1" presStyleIdx="0" presStyleCnt="6" custScaleX="62663" custLinFactNeighborX="-12747" custLinFactNeighborY="-49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0CF71A-4D89-4353-87D5-B3A4DCC50794}" type="pres">
      <dgm:prSet presAssocID="{025F9DEA-9243-47A1-B695-DFB8E2AFE0F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3A0A6-A7C3-48ED-BE5C-86B5AAB6FC86}" type="pres">
      <dgm:prSet presAssocID="{24C42D1E-3FA5-4408-A7AA-35768C4B9FE4}" presName="spacer" presStyleCnt="0"/>
      <dgm:spPr/>
      <dgm:t>
        <a:bodyPr/>
        <a:lstStyle/>
        <a:p>
          <a:endParaRPr lang="en-US"/>
        </a:p>
      </dgm:t>
    </dgm:pt>
    <dgm:pt modelId="{57E385A4-B584-480F-BA61-85558A79DCB9}" type="pres">
      <dgm:prSet presAssocID="{1F544EDB-F629-4E30-8EA3-5F187C777321}" presName="comp" presStyleCnt="0"/>
      <dgm:spPr/>
      <dgm:t>
        <a:bodyPr/>
        <a:lstStyle/>
        <a:p>
          <a:endParaRPr lang="en-US"/>
        </a:p>
      </dgm:t>
    </dgm:pt>
    <dgm:pt modelId="{5904C78F-C20D-40F9-8BC7-DCB50D89EFA2}" type="pres">
      <dgm:prSet presAssocID="{1F544EDB-F629-4E30-8EA3-5F187C777321}" presName="box" presStyleLbl="node1" presStyleIdx="1" presStyleCnt="6"/>
      <dgm:spPr/>
      <dgm:t>
        <a:bodyPr/>
        <a:lstStyle/>
        <a:p>
          <a:endParaRPr lang="en-US"/>
        </a:p>
      </dgm:t>
    </dgm:pt>
    <dgm:pt modelId="{A21BC5FF-C484-45B8-B343-5A807217D6D2}" type="pres">
      <dgm:prSet presAssocID="{1F544EDB-F629-4E30-8EA3-5F187C777321}" presName="img" presStyleLbl="fgImgPlace1" presStyleIdx="1" presStyleCnt="6" custScaleX="62663" custLinFactNeighborX="-13026" custLinFactNeighborY="-2243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22763D-1591-46B2-A268-79B05EF22C14}" type="pres">
      <dgm:prSet presAssocID="{1F544EDB-F629-4E30-8EA3-5F187C77732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21AF-F5E7-4AF7-99D1-CFD559B78491}" type="pres">
      <dgm:prSet presAssocID="{0EEC5ADE-79DC-4F35-A78B-D9138ABD69B5}" presName="spacer" presStyleCnt="0"/>
      <dgm:spPr/>
      <dgm:t>
        <a:bodyPr/>
        <a:lstStyle/>
        <a:p>
          <a:endParaRPr lang="en-US"/>
        </a:p>
      </dgm:t>
    </dgm:pt>
    <dgm:pt modelId="{2BE0DA9A-B05B-43E1-A660-8D03DA7FDB91}" type="pres">
      <dgm:prSet presAssocID="{A3FCFB70-735C-4823-9D4F-54288A334994}" presName="comp" presStyleCnt="0"/>
      <dgm:spPr/>
      <dgm:t>
        <a:bodyPr/>
        <a:lstStyle/>
        <a:p>
          <a:endParaRPr lang="en-US"/>
        </a:p>
      </dgm:t>
    </dgm:pt>
    <dgm:pt modelId="{4BF51F7F-2F45-494F-AC06-878D0F2671AB}" type="pres">
      <dgm:prSet presAssocID="{A3FCFB70-735C-4823-9D4F-54288A334994}" presName="box" presStyleLbl="node1" presStyleIdx="2" presStyleCnt="6" custLinFactNeighborX="1205"/>
      <dgm:spPr/>
      <dgm:t>
        <a:bodyPr/>
        <a:lstStyle/>
        <a:p>
          <a:endParaRPr lang="en-US"/>
        </a:p>
      </dgm:t>
    </dgm:pt>
    <dgm:pt modelId="{779EE6E6-D7E9-454D-96AC-0D3C137E3E6D}" type="pres">
      <dgm:prSet presAssocID="{A3FCFB70-735C-4823-9D4F-54288A334994}" presName="img" presStyleLbl="fgImgPlace1" presStyleIdx="2" presStyleCnt="6" custScaleX="62663" custLinFactNeighborX="-12337" custLinFactNeighborY="-429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3FA1DC-75C7-4254-B8B8-33BAC9B66756}" type="pres">
      <dgm:prSet presAssocID="{A3FCFB70-735C-4823-9D4F-54288A33499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67C1-35A0-4EA4-BFEA-0A0B1727ACD0}" type="pres">
      <dgm:prSet presAssocID="{4451C2F8-3B8B-442B-AB22-67A7AA373B0C}" presName="spacer" presStyleCnt="0"/>
      <dgm:spPr/>
      <dgm:t>
        <a:bodyPr/>
        <a:lstStyle/>
        <a:p>
          <a:endParaRPr lang="en-US"/>
        </a:p>
      </dgm:t>
    </dgm:pt>
    <dgm:pt modelId="{C2364EA9-DD58-4E17-8E15-CFE52C2C19B4}" type="pres">
      <dgm:prSet presAssocID="{B012B688-D350-457F-B28C-0F7F53E82892}" presName="comp" presStyleCnt="0"/>
      <dgm:spPr/>
      <dgm:t>
        <a:bodyPr/>
        <a:lstStyle/>
        <a:p>
          <a:endParaRPr lang="en-US"/>
        </a:p>
      </dgm:t>
    </dgm:pt>
    <dgm:pt modelId="{A72F0F29-9306-49E2-A2E8-E9AA4F1150A2}" type="pres">
      <dgm:prSet presAssocID="{B012B688-D350-457F-B28C-0F7F53E82892}" presName="box" presStyleLbl="node1" presStyleIdx="3" presStyleCnt="6" custLinFactNeighborX="1316"/>
      <dgm:spPr/>
      <dgm:t>
        <a:bodyPr/>
        <a:lstStyle/>
        <a:p>
          <a:endParaRPr lang="en-US"/>
        </a:p>
      </dgm:t>
    </dgm:pt>
    <dgm:pt modelId="{F3F11834-32D6-484D-BDF8-FBB954EBDBBE}" type="pres">
      <dgm:prSet presAssocID="{B012B688-D350-457F-B28C-0F7F53E82892}" presName="img" presStyleLbl="fgImgPlace1" presStyleIdx="3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CE41D7-0097-4A99-A105-46ABDAA16B75}" type="pres">
      <dgm:prSet presAssocID="{B012B688-D350-457F-B28C-0F7F53E8289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0AF4E-3E8F-472C-B157-B9CF79AE2463}" type="pres">
      <dgm:prSet presAssocID="{053D6655-6345-4E62-B19E-06CC6FDCA80C}" presName="spacer" presStyleCnt="0"/>
      <dgm:spPr/>
      <dgm:t>
        <a:bodyPr/>
        <a:lstStyle/>
        <a:p>
          <a:endParaRPr lang="en-US"/>
        </a:p>
      </dgm:t>
    </dgm:pt>
    <dgm:pt modelId="{AD742E2F-10FC-4D7C-9B7D-7B275811E195}" type="pres">
      <dgm:prSet presAssocID="{D6161F05-1BF3-4125-9CE6-FB796FC81699}" presName="comp" presStyleCnt="0"/>
      <dgm:spPr/>
      <dgm:t>
        <a:bodyPr/>
        <a:lstStyle/>
        <a:p>
          <a:endParaRPr lang="en-US"/>
        </a:p>
      </dgm:t>
    </dgm:pt>
    <dgm:pt modelId="{049C6323-DC8A-4800-886E-04009DCC6A1D}" type="pres">
      <dgm:prSet presAssocID="{D6161F05-1BF3-4125-9CE6-FB796FC81699}" presName="box" presStyleLbl="node1" presStyleIdx="4" presStyleCnt="6"/>
      <dgm:spPr/>
      <dgm:t>
        <a:bodyPr/>
        <a:lstStyle/>
        <a:p>
          <a:endParaRPr lang="en-US"/>
        </a:p>
      </dgm:t>
    </dgm:pt>
    <dgm:pt modelId="{574AB216-E4EB-44A3-A4A9-2A5D095F5EED}" type="pres">
      <dgm:prSet presAssocID="{D6161F05-1BF3-4125-9CE6-FB796FC81699}" presName="img" presStyleLbl="fgImgPlace1" presStyleIdx="4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25EDCC-3BD3-4073-AB8C-761C88220C17}" type="pres">
      <dgm:prSet presAssocID="{D6161F05-1BF3-4125-9CE6-FB796FC8169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6DF95-B3FC-43F1-BBB3-AAF5799AEDD9}" type="pres">
      <dgm:prSet presAssocID="{1F855BD0-3DA4-49D7-AF98-130EFBB82898}" presName="spacer" presStyleCnt="0"/>
      <dgm:spPr/>
      <dgm:t>
        <a:bodyPr/>
        <a:lstStyle/>
        <a:p>
          <a:endParaRPr lang="en-US"/>
        </a:p>
      </dgm:t>
    </dgm:pt>
    <dgm:pt modelId="{69E9A9ED-1471-4392-B545-E47B5153A5EE}" type="pres">
      <dgm:prSet presAssocID="{3105BD3B-CF66-455A-A528-272EE8D1D652}" presName="comp" presStyleCnt="0"/>
      <dgm:spPr/>
      <dgm:t>
        <a:bodyPr/>
        <a:lstStyle/>
        <a:p>
          <a:endParaRPr lang="en-US"/>
        </a:p>
      </dgm:t>
    </dgm:pt>
    <dgm:pt modelId="{426C99A9-CFFA-4015-88EB-5D810B84B35C}" type="pres">
      <dgm:prSet presAssocID="{3105BD3B-CF66-455A-A528-272EE8D1D652}" presName="box" presStyleLbl="node1" presStyleIdx="5" presStyleCnt="6"/>
      <dgm:spPr/>
      <dgm:t>
        <a:bodyPr/>
        <a:lstStyle/>
        <a:p>
          <a:endParaRPr lang="en-US"/>
        </a:p>
      </dgm:t>
    </dgm:pt>
    <dgm:pt modelId="{DE03DB1E-AF84-45E5-9E87-84A4BF2F8073}" type="pres">
      <dgm:prSet presAssocID="{3105BD3B-CF66-455A-A528-272EE8D1D652}" presName="img" presStyleLbl="fgImgPlace1" presStyleIdx="5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5DA45C-1C78-4695-B58E-13EB4CEE21BE}" type="pres">
      <dgm:prSet presAssocID="{3105BD3B-CF66-455A-A528-272EE8D1D65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D6FDA-A537-4309-AF78-7C0C637CF5BB}" srcId="{0FDC3F17-B8D8-478A-AED5-68FB71FB1776}" destId="{1F544EDB-F629-4E30-8EA3-5F187C777321}" srcOrd="1" destOrd="0" parTransId="{AA909522-292E-418C-8144-CC5A6B33E296}" sibTransId="{0EEC5ADE-79DC-4F35-A78B-D9138ABD69B5}"/>
    <dgm:cxn modelId="{14E55F6D-9416-41A7-ABA6-9474AA76B1B5}" type="presOf" srcId="{1F544EDB-F629-4E30-8EA3-5F187C777321}" destId="{5904C78F-C20D-40F9-8BC7-DCB50D89EFA2}" srcOrd="0" destOrd="0" presId="urn:microsoft.com/office/officeart/2005/8/layout/vList4#1"/>
    <dgm:cxn modelId="{981CDDD3-F2BD-485D-A971-8E215AD81293}" type="presOf" srcId="{A3FCFB70-735C-4823-9D4F-54288A334994}" destId="{4BF51F7F-2F45-494F-AC06-878D0F2671AB}" srcOrd="0" destOrd="0" presId="urn:microsoft.com/office/officeart/2005/8/layout/vList4#1"/>
    <dgm:cxn modelId="{39A66D2A-7693-4251-B9F9-702EF3F4D935}" type="presOf" srcId="{B012B688-D350-457F-B28C-0F7F53E82892}" destId="{4DCE41D7-0097-4A99-A105-46ABDAA16B75}" srcOrd="1" destOrd="0" presId="urn:microsoft.com/office/officeart/2005/8/layout/vList4#1"/>
    <dgm:cxn modelId="{200963C4-E953-4A03-BB7E-74857A9DB5F9}" srcId="{0FDC3F17-B8D8-478A-AED5-68FB71FB1776}" destId="{A3FCFB70-735C-4823-9D4F-54288A334994}" srcOrd="2" destOrd="0" parTransId="{BA2F1A07-B867-427D-AAF7-877B6E120704}" sibTransId="{4451C2F8-3B8B-442B-AB22-67A7AA373B0C}"/>
    <dgm:cxn modelId="{BBE1ED26-E160-4050-B993-4A500B4FAC8F}" type="presOf" srcId="{3105BD3B-CF66-455A-A528-272EE8D1D652}" destId="{7C5DA45C-1C78-4695-B58E-13EB4CEE21BE}" srcOrd="1" destOrd="0" presId="urn:microsoft.com/office/officeart/2005/8/layout/vList4#1"/>
    <dgm:cxn modelId="{695BEA94-755E-40F9-B54C-1E0D24F9A452}" type="presOf" srcId="{1F544EDB-F629-4E30-8EA3-5F187C777321}" destId="{3B22763D-1591-46B2-A268-79B05EF22C14}" srcOrd="1" destOrd="0" presId="urn:microsoft.com/office/officeart/2005/8/layout/vList4#1"/>
    <dgm:cxn modelId="{6CC53156-837F-4FEC-BC81-F1CCB6ADB0E4}" type="presOf" srcId="{D6161F05-1BF3-4125-9CE6-FB796FC81699}" destId="{0725EDCC-3BD3-4073-AB8C-761C88220C17}" srcOrd="1" destOrd="0" presId="urn:microsoft.com/office/officeart/2005/8/layout/vList4#1"/>
    <dgm:cxn modelId="{110024D5-A46E-4A4E-B47A-DE9464ADFA0B}" srcId="{0FDC3F17-B8D8-478A-AED5-68FB71FB1776}" destId="{025F9DEA-9243-47A1-B695-DFB8E2AFE0F6}" srcOrd="0" destOrd="0" parTransId="{7AC5392F-E3AE-447F-AC87-2215646F917E}" sibTransId="{24C42D1E-3FA5-4408-A7AA-35768C4B9FE4}"/>
    <dgm:cxn modelId="{CD387121-CEF2-43A3-BE11-A26FBAC5EBAD}" type="presOf" srcId="{D6161F05-1BF3-4125-9CE6-FB796FC81699}" destId="{049C6323-DC8A-4800-886E-04009DCC6A1D}" srcOrd="0" destOrd="0" presId="urn:microsoft.com/office/officeart/2005/8/layout/vList4#1"/>
    <dgm:cxn modelId="{1550A821-BF89-4E6C-BDDF-C2154D2C751C}" srcId="{0FDC3F17-B8D8-478A-AED5-68FB71FB1776}" destId="{D6161F05-1BF3-4125-9CE6-FB796FC81699}" srcOrd="4" destOrd="0" parTransId="{8FE8952B-96AF-4EF9-A770-75573D3E5106}" sibTransId="{1F855BD0-3DA4-49D7-AF98-130EFBB82898}"/>
    <dgm:cxn modelId="{05185365-7FB8-40D3-8535-3ECB5A201AEE}" type="presOf" srcId="{3105BD3B-CF66-455A-A528-272EE8D1D652}" destId="{426C99A9-CFFA-4015-88EB-5D810B84B35C}" srcOrd="0" destOrd="0" presId="urn:microsoft.com/office/officeart/2005/8/layout/vList4#1"/>
    <dgm:cxn modelId="{2CB57A5F-D2F6-491A-878E-1E5FF5D91259}" type="presOf" srcId="{B012B688-D350-457F-B28C-0F7F53E82892}" destId="{A72F0F29-9306-49E2-A2E8-E9AA4F1150A2}" srcOrd="0" destOrd="0" presId="urn:microsoft.com/office/officeart/2005/8/layout/vList4#1"/>
    <dgm:cxn modelId="{D87AC895-351B-4967-B388-C058EF95D21F}" srcId="{0FDC3F17-B8D8-478A-AED5-68FB71FB1776}" destId="{3105BD3B-CF66-455A-A528-272EE8D1D652}" srcOrd="5" destOrd="0" parTransId="{340491B2-15D2-4F69-B195-3B269941836A}" sibTransId="{34E18910-555B-4466-A071-BD538697072F}"/>
    <dgm:cxn modelId="{67ECEF8D-9C42-4176-B7A5-6B2F138AAA57}" type="presOf" srcId="{025F9DEA-9243-47A1-B695-DFB8E2AFE0F6}" destId="{9DED501C-632D-4322-A128-0FD8F73A4FF4}" srcOrd="0" destOrd="0" presId="urn:microsoft.com/office/officeart/2005/8/layout/vList4#1"/>
    <dgm:cxn modelId="{37AEBDDC-27C3-4DCD-A07E-9BDD98DD4256}" srcId="{0FDC3F17-B8D8-478A-AED5-68FB71FB1776}" destId="{B012B688-D350-457F-B28C-0F7F53E82892}" srcOrd="3" destOrd="0" parTransId="{BD607002-7065-453C-90A3-245BFF36F012}" sibTransId="{053D6655-6345-4E62-B19E-06CC6FDCA80C}"/>
    <dgm:cxn modelId="{C3FDF496-EF48-4370-AF80-52CC0195FE3D}" type="presOf" srcId="{0FDC3F17-B8D8-478A-AED5-68FB71FB1776}" destId="{0077A676-6114-4CCA-A111-B5CF30C03519}" srcOrd="0" destOrd="0" presId="urn:microsoft.com/office/officeart/2005/8/layout/vList4#1"/>
    <dgm:cxn modelId="{60FF83F0-4C9D-45A8-9A8C-813AD7A34C76}" type="presOf" srcId="{025F9DEA-9243-47A1-B695-DFB8E2AFE0F6}" destId="{650CF71A-4D89-4353-87D5-B3A4DCC50794}" srcOrd="1" destOrd="0" presId="urn:microsoft.com/office/officeart/2005/8/layout/vList4#1"/>
    <dgm:cxn modelId="{A031C34F-7D16-4A6C-84D7-9AC64CF30088}" type="presOf" srcId="{A3FCFB70-735C-4823-9D4F-54288A334994}" destId="{673FA1DC-75C7-4254-B8B8-33BAC9B66756}" srcOrd="1" destOrd="0" presId="urn:microsoft.com/office/officeart/2005/8/layout/vList4#1"/>
    <dgm:cxn modelId="{9312235B-AF98-441D-8C1A-2340DC1B228A}" type="presParOf" srcId="{0077A676-6114-4CCA-A111-B5CF30C03519}" destId="{1EABA9B3-B68D-4495-A01B-980382B083A1}" srcOrd="0" destOrd="0" presId="urn:microsoft.com/office/officeart/2005/8/layout/vList4#1"/>
    <dgm:cxn modelId="{7CAE2A5A-6A13-4BBC-AAB2-35E2C2C5CB27}" type="presParOf" srcId="{1EABA9B3-B68D-4495-A01B-980382B083A1}" destId="{9DED501C-632D-4322-A128-0FD8F73A4FF4}" srcOrd="0" destOrd="0" presId="urn:microsoft.com/office/officeart/2005/8/layout/vList4#1"/>
    <dgm:cxn modelId="{6DE6F75E-4A1D-4B11-BB73-473036B7862F}" type="presParOf" srcId="{1EABA9B3-B68D-4495-A01B-980382B083A1}" destId="{31EEE715-1209-4A2D-B732-8EAFBC324F72}" srcOrd="1" destOrd="0" presId="urn:microsoft.com/office/officeart/2005/8/layout/vList4#1"/>
    <dgm:cxn modelId="{B403B965-BAF2-44AF-9A53-8321D6BB7337}" type="presParOf" srcId="{1EABA9B3-B68D-4495-A01B-980382B083A1}" destId="{650CF71A-4D89-4353-87D5-B3A4DCC50794}" srcOrd="2" destOrd="0" presId="urn:microsoft.com/office/officeart/2005/8/layout/vList4#1"/>
    <dgm:cxn modelId="{0B0F3C32-FD53-4350-9231-45380F1C51BF}" type="presParOf" srcId="{0077A676-6114-4CCA-A111-B5CF30C03519}" destId="{2F23A0A6-A7C3-48ED-BE5C-86B5AAB6FC86}" srcOrd="1" destOrd="0" presId="urn:microsoft.com/office/officeart/2005/8/layout/vList4#1"/>
    <dgm:cxn modelId="{7709FEFC-AA7C-4B55-8006-6C3654971741}" type="presParOf" srcId="{0077A676-6114-4CCA-A111-B5CF30C03519}" destId="{57E385A4-B584-480F-BA61-85558A79DCB9}" srcOrd="2" destOrd="0" presId="urn:microsoft.com/office/officeart/2005/8/layout/vList4#1"/>
    <dgm:cxn modelId="{36F94576-7090-4C89-A403-77D14988398C}" type="presParOf" srcId="{57E385A4-B584-480F-BA61-85558A79DCB9}" destId="{5904C78F-C20D-40F9-8BC7-DCB50D89EFA2}" srcOrd="0" destOrd="0" presId="urn:microsoft.com/office/officeart/2005/8/layout/vList4#1"/>
    <dgm:cxn modelId="{B6AF770B-0C47-43AD-A063-12E076663C36}" type="presParOf" srcId="{57E385A4-B584-480F-BA61-85558A79DCB9}" destId="{A21BC5FF-C484-45B8-B343-5A807217D6D2}" srcOrd="1" destOrd="0" presId="urn:microsoft.com/office/officeart/2005/8/layout/vList4#1"/>
    <dgm:cxn modelId="{15C1BE8D-5DAE-4F70-8CB6-B50FDACF85BD}" type="presParOf" srcId="{57E385A4-B584-480F-BA61-85558A79DCB9}" destId="{3B22763D-1591-46B2-A268-79B05EF22C14}" srcOrd="2" destOrd="0" presId="urn:microsoft.com/office/officeart/2005/8/layout/vList4#1"/>
    <dgm:cxn modelId="{A7709242-DC52-4ED9-B35C-0B8B1B0732C0}" type="presParOf" srcId="{0077A676-6114-4CCA-A111-B5CF30C03519}" destId="{FE6821AF-F5E7-4AF7-99D1-CFD559B78491}" srcOrd="3" destOrd="0" presId="urn:microsoft.com/office/officeart/2005/8/layout/vList4#1"/>
    <dgm:cxn modelId="{64115525-E8D9-4235-BE67-FCB8CBC5860E}" type="presParOf" srcId="{0077A676-6114-4CCA-A111-B5CF30C03519}" destId="{2BE0DA9A-B05B-43E1-A660-8D03DA7FDB91}" srcOrd="4" destOrd="0" presId="urn:microsoft.com/office/officeart/2005/8/layout/vList4#1"/>
    <dgm:cxn modelId="{B383C9DB-FABC-4F23-96C1-B635D8B93E01}" type="presParOf" srcId="{2BE0DA9A-B05B-43E1-A660-8D03DA7FDB91}" destId="{4BF51F7F-2F45-494F-AC06-878D0F2671AB}" srcOrd="0" destOrd="0" presId="urn:microsoft.com/office/officeart/2005/8/layout/vList4#1"/>
    <dgm:cxn modelId="{735754FB-2793-48CB-9997-DE08285E67EA}" type="presParOf" srcId="{2BE0DA9A-B05B-43E1-A660-8D03DA7FDB91}" destId="{779EE6E6-D7E9-454D-96AC-0D3C137E3E6D}" srcOrd="1" destOrd="0" presId="urn:microsoft.com/office/officeart/2005/8/layout/vList4#1"/>
    <dgm:cxn modelId="{90BF71E4-5B75-4B51-BDA3-3DF8991ED0AD}" type="presParOf" srcId="{2BE0DA9A-B05B-43E1-A660-8D03DA7FDB91}" destId="{673FA1DC-75C7-4254-B8B8-33BAC9B66756}" srcOrd="2" destOrd="0" presId="urn:microsoft.com/office/officeart/2005/8/layout/vList4#1"/>
    <dgm:cxn modelId="{3BE16852-03C0-458F-82CA-65C624114163}" type="presParOf" srcId="{0077A676-6114-4CCA-A111-B5CF30C03519}" destId="{BCDF67C1-35A0-4EA4-BFEA-0A0B1727ACD0}" srcOrd="5" destOrd="0" presId="urn:microsoft.com/office/officeart/2005/8/layout/vList4#1"/>
    <dgm:cxn modelId="{947BADD1-344E-4127-A0C3-4C4F32EB9C22}" type="presParOf" srcId="{0077A676-6114-4CCA-A111-B5CF30C03519}" destId="{C2364EA9-DD58-4E17-8E15-CFE52C2C19B4}" srcOrd="6" destOrd="0" presId="urn:microsoft.com/office/officeart/2005/8/layout/vList4#1"/>
    <dgm:cxn modelId="{7E7D9B95-8F4B-4287-9D0F-9565A8964179}" type="presParOf" srcId="{C2364EA9-DD58-4E17-8E15-CFE52C2C19B4}" destId="{A72F0F29-9306-49E2-A2E8-E9AA4F1150A2}" srcOrd="0" destOrd="0" presId="urn:microsoft.com/office/officeart/2005/8/layout/vList4#1"/>
    <dgm:cxn modelId="{9CE22963-A1F8-4078-B92D-FCA063A128DA}" type="presParOf" srcId="{C2364EA9-DD58-4E17-8E15-CFE52C2C19B4}" destId="{F3F11834-32D6-484D-BDF8-FBB954EBDBBE}" srcOrd="1" destOrd="0" presId="urn:microsoft.com/office/officeart/2005/8/layout/vList4#1"/>
    <dgm:cxn modelId="{D3EDD585-9750-41DC-8B6A-BA2EC93B0C3F}" type="presParOf" srcId="{C2364EA9-DD58-4E17-8E15-CFE52C2C19B4}" destId="{4DCE41D7-0097-4A99-A105-46ABDAA16B75}" srcOrd="2" destOrd="0" presId="urn:microsoft.com/office/officeart/2005/8/layout/vList4#1"/>
    <dgm:cxn modelId="{55CB07A1-7D9C-42CE-8B63-FCC44FC52F54}" type="presParOf" srcId="{0077A676-6114-4CCA-A111-B5CF30C03519}" destId="{B680AF4E-3E8F-472C-B157-B9CF79AE2463}" srcOrd="7" destOrd="0" presId="urn:microsoft.com/office/officeart/2005/8/layout/vList4#1"/>
    <dgm:cxn modelId="{DF53C963-C112-4FDE-8538-AACEE961E7C4}" type="presParOf" srcId="{0077A676-6114-4CCA-A111-B5CF30C03519}" destId="{AD742E2F-10FC-4D7C-9B7D-7B275811E195}" srcOrd="8" destOrd="0" presId="urn:microsoft.com/office/officeart/2005/8/layout/vList4#1"/>
    <dgm:cxn modelId="{42C75238-6EA3-4470-AA23-771AB692C278}" type="presParOf" srcId="{AD742E2F-10FC-4D7C-9B7D-7B275811E195}" destId="{049C6323-DC8A-4800-886E-04009DCC6A1D}" srcOrd="0" destOrd="0" presId="urn:microsoft.com/office/officeart/2005/8/layout/vList4#1"/>
    <dgm:cxn modelId="{5E369C37-8CF2-4886-AC0E-9B07BD5C8093}" type="presParOf" srcId="{AD742E2F-10FC-4D7C-9B7D-7B275811E195}" destId="{574AB216-E4EB-44A3-A4A9-2A5D095F5EED}" srcOrd="1" destOrd="0" presId="urn:microsoft.com/office/officeart/2005/8/layout/vList4#1"/>
    <dgm:cxn modelId="{B9BC8B29-55E6-4863-836B-A532D14BBC9B}" type="presParOf" srcId="{AD742E2F-10FC-4D7C-9B7D-7B275811E195}" destId="{0725EDCC-3BD3-4073-AB8C-761C88220C17}" srcOrd="2" destOrd="0" presId="urn:microsoft.com/office/officeart/2005/8/layout/vList4#1"/>
    <dgm:cxn modelId="{5A0D43AE-3F36-4FB9-AC64-0FD8962B174A}" type="presParOf" srcId="{0077A676-6114-4CCA-A111-B5CF30C03519}" destId="{6AF6DF95-B3FC-43F1-BBB3-AAF5799AEDD9}" srcOrd="9" destOrd="0" presId="urn:microsoft.com/office/officeart/2005/8/layout/vList4#1"/>
    <dgm:cxn modelId="{D50CA549-151E-4FF0-BF24-B3DEAD556857}" type="presParOf" srcId="{0077A676-6114-4CCA-A111-B5CF30C03519}" destId="{69E9A9ED-1471-4392-B545-E47B5153A5EE}" srcOrd="10" destOrd="0" presId="urn:microsoft.com/office/officeart/2005/8/layout/vList4#1"/>
    <dgm:cxn modelId="{37E5B65F-EE97-4FE4-8F34-F7F29ADC0557}" type="presParOf" srcId="{69E9A9ED-1471-4392-B545-E47B5153A5EE}" destId="{426C99A9-CFFA-4015-88EB-5D810B84B35C}" srcOrd="0" destOrd="0" presId="urn:microsoft.com/office/officeart/2005/8/layout/vList4#1"/>
    <dgm:cxn modelId="{CBCB9122-D153-447B-ACDD-8BF243ACFDD2}" type="presParOf" srcId="{69E9A9ED-1471-4392-B545-E47B5153A5EE}" destId="{DE03DB1E-AF84-45E5-9E87-84A4BF2F8073}" srcOrd="1" destOrd="0" presId="urn:microsoft.com/office/officeart/2005/8/layout/vList4#1"/>
    <dgm:cxn modelId="{76DEC036-02D7-4451-BC8C-CF3BDA31AC49}" type="presParOf" srcId="{69E9A9ED-1471-4392-B545-E47B5153A5EE}" destId="{7C5DA45C-1C78-4695-B58E-13EB4CEE21B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D501C-632D-4322-A128-0FD8F73A4FF4}">
      <dsp:nvSpPr>
        <dsp:cNvPr id="0" name=""/>
        <dsp:cNvSpPr/>
      </dsp:nvSpPr>
      <dsp:spPr>
        <a:xfrm>
          <a:off x="0" y="0"/>
          <a:ext cx="6477000" cy="7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Hear the </a:t>
          </a:r>
          <a:r>
            <a:rPr lang="en-US" sz="3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WORD</a:t>
          </a:r>
          <a:r>
            <a:rPr lang="en-US" sz="38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of God</a:t>
          </a:r>
          <a:endParaRPr lang="en-US" sz="20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71243" y="0"/>
        <a:ext cx="5105756" cy="758437"/>
      </dsp:txXfrm>
    </dsp:sp>
    <dsp:sp modelId="{31EEE715-1209-4A2D-B732-8EAFBC324F72}">
      <dsp:nvSpPr>
        <dsp:cNvPr id="0" name=""/>
        <dsp:cNvSpPr/>
      </dsp:nvSpPr>
      <dsp:spPr>
        <a:xfrm>
          <a:off x="152550" y="72870"/>
          <a:ext cx="811736" cy="606750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C78F-C20D-40F9-8BC7-DCB50D89EFA2}">
      <dsp:nvSpPr>
        <dsp:cNvPr id="0" name=""/>
        <dsp:cNvSpPr/>
      </dsp:nvSpPr>
      <dsp:spPr>
        <a:xfrm>
          <a:off x="0" y="834281"/>
          <a:ext cx="6477000" cy="7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Believe in </a:t>
          </a:r>
          <a:r>
            <a:rPr lang="en-US" sz="3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JESUS</a:t>
          </a: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as Christ</a:t>
          </a:r>
          <a:endParaRPr lang="en-US" sz="35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71243" y="834281"/>
        <a:ext cx="5105756" cy="758437"/>
      </dsp:txXfrm>
    </dsp:sp>
    <dsp:sp modelId="{A21BC5FF-C484-45B8-B343-5A807217D6D2}">
      <dsp:nvSpPr>
        <dsp:cNvPr id="0" name=""/>
        <dsp:cNvSpPr/>
      </dsp:nvSpPr>
      <dsp:spPr>
        <a:xfrm>
          <a:off x="148936" y="896515"/>
          <a:ext cx="811736" cy="606750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51F7F-2F45-494F-AC06-878D0F2671AB}">
      <dsp:nvSpPr>
        <dsp:cNvPr id="0" name=""/>
        <dsp:cNvSpPr/>
      </dsp:nvSpPr>
      <dsp:spPr>
        <a:xfrm>
          <a:off x="0" y="1668562"/>
          <a:ext cx="6477000" cy="7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Repent of </a:t>
          </a:r>
          <a:r>
            <a:rPr lang="en-US" sz="3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YOUR</a:t>
          </a: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Sins</a:t>
          </a:r>
          <a:endParaRPr lang="en-US" sz="35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71243" y="1668562"/>
        <a:ext cx="5105756" cy="758437"/>
      </dsp:txXfrm>
    </dsp:sp>
    <dsp:sp modelId="{779EE6E6-D7E9-454D-96AC-0D3C137E3E6D}">
      <dsp:nvSpPr>
        <dsp:cNvPr id="0" name=""/>
        <dsp:cNvSpPr/>
      </dsp:nvSpPr>
      <dsp:spPr>
        <a:xfrm>
          <a:off x="157862" y="1741803"/>
          <a:ext cx="811736" cy="606750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0F29-9306-49E2-A2E8-E9AA4F1150A2}">
      <dsp:nvSpPr>
        <dsp:cNvPr id="0" name=""/>
        <dsp:cNvSpPr/>
      </dsp:nvSpPr>
      <dsp:spPr>
        <a:xfrm>
          <a:off x="0" y="2502844"/>
          <a:ext cx="6477000" cy="7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Confess Your </a:t>
          </a:r>
          <a:r>
            <a:rPr lang="en-US" sz="3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FAITH</a:t>
          </a: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in Christ</a:t>
          </a:r>
          <a:endParaRPr lang="en-US" sz="35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71243" y="2502844"/>
        <a:ext cx="5105756" cy="758437"/>
      </dsp:txXfrm>
    </dsp:sp>
    <dsp:sp modelId="{F3F11834-32D6-484D-BDF8-FBB954EBDBBE}">
      <dsp:nvSpPr>
        <dsp:cNvPr id="0" name=""/>
        <dsp:cNvSpPr/>
      </dsp:nvSpPr>
      <dsp:spPr>
        <a:xfrm>
          <a:off x="113352" y="2548350"/>
          <a:ext cx="883320" cy="667425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6323-DC8A-4800-886E-04009DCC6A1D}">
      <dsp:nvSpPr>
        <dsp:cNvPr id="0" name=""/>
        <dsp:cNvSpPr/>
      </dsp:nvSpPr>
      <dsp:spPr>
        <a:xfrm>
          <a:off x="0" y="3337125"/>
          <a:ext cx="6477000" cy="7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 Baptized </a:t>
          </a:r>
          <a:r>
            <a:rPr lang="en-US" sz="3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INTO</a:t>
          </a: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sz="35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71243" y="3337125"/>
        <a:ext cx="5105756" cy="758437"/>
      </dsp:txXfrm>
    </dsp:sp>
    <dsp:sp modelId="{574AB216-E4EB-44A3-A4A9-2A5D095F5EED}">
      <dsp:nvSpPr>
        <dsp:cNvPr id="0" name=""/>
        <dsp:cNvSpPr/>
      </dsp:nvSpPr>
      <dsp:spPr>
        <a:xfrm>
          <a:off x="113352" y="3382632"/>
          <a:ext cx="883320" cy="667425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99A9-CFFA-4015-88EB-5D810B84B35C}">
      <dsp:nvSpPr>
        <dsp:cNvPr id="0" name=""/>
        <dsp:cNvSpPr/>
      </dsp:nvSpPr>
      <dsp:spPr>
        <a:xfrm>
          <a:off x="0" y="4171407"/>
          <a:ext cx="6477000" cy="7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Abide Faithfully </a:t>
          </a:r>
          <a:r>
            <a:rPr lang="en-US" sz="3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</a:t>
          </a:r>
          <a:r>
            <a:rPr lang="en-US" sz="35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sz="35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71243" y="4171407"/>
        <a:ext cx="5105756" cy="758437"/>
      </dsp:txXfrm>
    </dsp:sp>
    <dsp:sp modelId="{DE03DB1E-AF84-45E5-9E87-84A4BF2F8073}">
      <dsp:nvSpPr>
        <dsp:cNvPr id="0" name=""/>
        <dsp:cNvSpPr/>
      </dsp:nvSpPr>
      <dsp:spPr>
        <a:xfrm>
          <a:off x="113352" y="4216913"/>
          <a:ext cx="883320" cy="667425"/>
        </a:xfrm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5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3F35-A307-4100-B7EF-88438AC61C11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6AB3-7FBA-4B60-AD6B-D29D43D4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990600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I. The Question Examined</a:t>
            </a:r>
          </a:p>
          <a:p>
            <a:r>
              <a:rPr lang="en-US" sz="3200" b="0" i="0" u="none" strike="noStrike" baseline="0" dirty="0" smtClean="0">
                <a:latin typeface="Arial" pitchFamily="34" charset="0"/>
                <a:cs typeface="Arial" pitchFamily="34" charset="0"/>
              </a:rPr>
              <a:t>	A) </a:t>
            </a:r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“What” </a:t>
            </a:r>
            <a:r>
              <a:rPr lang="en-US" sz="3200" b="0" i="0" u="none" strike="noStrike" baseline="0" dirty="0" smtClean="0">
                <a:latin typeface="Arial" pitchFamily="34" charset="0"/>
                <a:cs typeface="Arial" pitchFamily="34" charset="0"/>
              </a:rPr>
              <a:t>— defining “which things”</a:t>
            </a:r>
          </a:p>
          <a:p>
            <a:r>
              <a:rPr lang="en-US" sz="3200" b="0" i="0" u="none" strike="noStrike" baseline="0" dirty="0" smtClean="0">
                <a:latin typeface="Arial" pitchFamily="34" charset="0"/>
                <a:cs typeface="Arial" pitchFamily="34" charset="0"/>
              </a:rPr>
              <a:t>	B) </a:t>
            </a:r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“Must” </a:t>
            </a:r>
            <a:r>
              <a:rPr lang="en-US" sz="3200" b="0" i="0" u="none" strike="noStrike" baseline="0" dirty="0" smtClean="0">
                <a:latin typeface="Arial" pitchFamily="34" charset="0"/>
                <a:cs typeface="Arial" pitchFamily="34" charset="0"/>
              </a:rPr>
              <a:t>— Something is required</a:t>
            </a:r>
          </a:p>
          <a:p>
            <a:r>
              <a:rPr lang="en-US" sz="3200" b="0" i="0" u="none" strike="noStrike" baseline="0" dirty="0" smtClean="0">
                <a:latin typeface="Arial" pitchFamily="34" charset="0"/>
                <a:cs typeface="Arial" pitchFamily="34" charset="0"/>
              </a:rPr>
              <a:t>	C) </a:t>
            </a:r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“I” </a:t>
            </a:r>
            <a:r>
              <a:rPr lang="en-US" sz="3200" b="0" i="0" u="none" strike="noStrike" baseline="0" dirty="0" smtClean="0">
                <a:latin typeface="Arial" pitchFamily="34" charset="0"/>
                <a:cs typeface="Arial" pitchFamily="34" charset="0"/>
              </a:rPr>
              <a:t>— It is a personal question</a:t>
            </a:r>
          </a:p>
          <a:p>
            <a:r>
              <a:rPr lang="fr-FR" sz="3200" b="0" i="0" u="none" strike="noStrike" baseline="0" dirty="0" smtClean="0">
                <a:latin typeface="Arial" pitchFamily="34" charset="0"/>
                <a:cs typeface="Arial" pitchFamily="34" charset="0"/>
              </a:rPr>
              <a:t>	D) </a:t>
            </a:r>
            <a:r>
              <a:rPr lang="fr-FR" sz="3200" b="1" i="0" u="none" strike="noStrike" baseline="0" dirty="0" smtClean="0">
                <a:latin typeface="Arial" pitchFamily="34" charset="0"/>
                <a:cs typeface="Arial" pitchFamily="34" charset="0"/>
              </a:rPr>
              <a:t>“Do” </a:t>
            </a:r>
            <a:r>
              <a:rPr lang="fr-FR" sz="3200" b="0" i="0" u="none" strike="noStrike" baseline="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3200" b="0" i="0" u="none" strike="noStrike" baseline="0" dirty="0" smtClean="0">
                <a:latin typeface="Arial" pitchFamily="34" charset="0"/>
                <a:cs typeface="Arial" pitchFamily="34" charset="0"/>
              </a:rPr>
              <a:t>ctive participation</a:t>
            </a:r>
          </a:p>
          <a:p>
            <a:r>
              <a:rPr lang="en-US" sz="3200" b="0" i="0" u="none" strike="noStrike" baseline="0" dirty="0" smtClean="0">
                <a:latin typeface="Arial" pitchFamily="34" charset="0"/>
                <a:cs typeface="Arial" pitchFamily="34" charset="0"/>
              </a:rPr>
              <a:t>	E) “To be saved” — Here is the purpose</a:t>
            </a:r>
          </a:p>
          <a:p>
            <a:endParaRPr lang="en-US" sz="32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i="0" u="none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Saving is done by another </a:t>
            </a:r>
            <a:br>
              <a:rPr lang="en-US" sz="4000" b="1" i="0" u="none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i="0" u="none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(Titus 2:11-14)</a:t>
            </a:r>
            <a:endParaRPr lang="en-US" sz="4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9727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II. The </a:t>
            </a:r>
            <a:r>
              <a:rPr lang="en-US" sz="3200" b="1" i="0" u="sng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Jailer</a:t>
            </a:r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 (Acts 16)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A) “Sirs, what must I do to be saved?” (30)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B) He was formerly an unbeliever.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C) He was told to “</a:t>
            </a:r>
            <a:r>
              <a:rPr lang="en-US" sz="3200" b="1" i="0" u="sng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believe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” (v. 31).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D) Preached to him so the question could 			be fully answered (vs. 32-34)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E) “...immediately he was </a:t>
            </a:r>
            <a:r>
              <a:rPr lang="en-US" sz="3200" b="1" i="0" u="sng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baptized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...” (33)</a:t>
            </a:r>
            <a:endParaRPr lang="en-US" sz="4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9727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III. The </a:t>
            </a:r>
            <a:r>
              <a:rPr lang="en-US" sz="3200" b="1" i="0" u="sng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Jews</a:t>
            </a:r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 (Acts 2)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A) </a:t>
            </a:r>
            <a:r>
              <a:rPr lang="en-US" sz="3200" i="1" u="none" strike="noStrike" baseline="0" dirty="0" smtClean="0">
                <a:latin typeface="Arial" pitchFamily="34" charset="0"/>
                <a:cs typeface="Arial" pitchFamily="34" charset="0"/>
              </a:rPr>
              <a:t>“Brethren, what shall we do?” 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(v. 37)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B) They said this after realizing that they 		had crucified the Christ (vs. 22-24)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C) Convicted by Peter’s preaching (36-37)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D) Peter, inspired by the H. S. (v. 4), said 		</a:t>
            </a:r>
            <a:r>
              <a:rPr lang="en-US" sz="3200" b="1" i="0" u="sng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repent</a:t>
            </a:r>
            <a:r>
              <a:rPr lang="en-US" sz="3200" i="0" u="none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and be </a:t>
            </a:r>
            <a:r>
              <a:rPr lang="en-US" sz="3200" b="1" i="0" u="sng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baptized 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(vs. 38-41)</a:t>
            </a:r>
            <a:endParaRPr lang="en-US" sz="4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9727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IV. </a:t>
            </a:r>
            <a:r>
              <a:rPr lang="en-US" sz="3200" b="1" i="0" u="sng" strike="noStrike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Saul</a:t>
            </a:r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 (Acts 9, 22)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A)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ducated and persecuting (22:1-5)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B) Lord, what do you want me to do? (9:6)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C)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enitent to the point of fasting (9:9)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D) Believing and sincerely praying (9:11)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E) He was told by God’s messenger, 				</a:t>
            </a:r>
            <a:r>
              <a:rPr lang="en-US" sz="3200" i="0" u="none" strike="noStrike" baseline="0" dirty="0" err="1" smtClean="0">
                <a:latin typeface="Arial" pitchFamily="34" charset="0"/>
                <a:cs typeface="Arial" pitchFamily="34" charset="0"/>
              </a:rPr>
              <a:t>Annanias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, what to do (9:10-19)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F) What was the purpose of his baptism? 							(22:12-16)</a:t>
            </a:r>
            <a:endParaRPr lang="en-US" sz="4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9727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 smtClean="0">
                <a:latin typeface="Arial" pitchFamily="34" charset="0"/>
                <a:cs typeface="Arial" pitchFamily="34" charset="0"/>
              </a:rPr>
              <a:t>V. 3 Different Answers to Same Question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A) They sure seem different.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	1. Jailor -</a:t>
            </a:r>
            <a:r>
              <a:rPr lang="en-US" sz="320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believe and he was baptized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	2. Jews</a:t>
            </a:r>
            <a:r>
              <a:rPr lang="en-US" sz="3200" i="0" u="none" strike="noStrike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 repent and be baptized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	3. Saul was just told to be baptized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B) Why the difference?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1. Jailor was an unbeliever.</a:t>
            </a:r>
          </a:p>
          <a:p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	2. Jews believers</a:t>
            </a:r>
            <a:r>
              <a:rPr lang="en-US" sz="320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needed convinced</a:t>
            </a:r>
          </a:p>
          <a:p>
            <a:pPr lvl="2"/>
            <a:r>
              <a:rPr lang="en-US" sz="3200" i="0" u="none" strike="noStrike" baseline="0" dirty="0" smtClean="0">
                <a:latin typeface="Arial" pitchFamily="34" charset="0"/>
                <a:cs typeface="Arial" pitchFamily="34" charset="0"/>
              </a:rPr>
              <a:t>3. Saul was a penitent believer when</a:t>
            </a:r>
            <a:endParaRPr lang="en-US" sz="4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Acts 10:34-35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(34)  Opening his mouth, Peter said: “I most certainly understand now that God is not one to show partiality,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(35)  but in every nation the man who fears Him and does what is right is welcome to Him.”</a:t>
            </a:r>
          </a:p>
        </p:txBody>
      </p:sp>
    </p:spTree>
    <p:extLst>
      <p:ext uri="{BB962C8B-B14F-4D97-AF65-F5344CB8AC3E}">
        <p14:creationId xmlns:p14="http://schemas.microsoft.com/office/powerpoint/2010/main" val="36706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Romans 2:11-12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(11)  For there is no partiality with God.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(12)  For all who have sinned without the Law will also perish without the Law, and all who have sinned under the Law will be judged by the Law;</a:t>
            </a:r>
          </a:p>
        </p:txBody>
      </p:sp>
    </p:spTree>
    <p:extLst>
      <p:ext uri="{BB962C8B-B14F-4D97-AF65-F5344CB8AC3E}">
        <p14:creationId xmlns:p14="http://schemas.microsoft.com/office/powerpoint/2010/main" val="3177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1319409"/>
              </p:ext>
            </p:extLst>
          </p:nvPr>
        </p:nvGraphicFramePr>
        <p:xfrm>
          <a:off x="1333500" y="1317351"/>
          <a:ext cx="6477000" cy="493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2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160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6</cp:revision>
  <dcterms:created xsi:type="dcterms:W3CDTF">2013-04-21T01:39:45Z</dcterms:created>
  <dcterms:modified xsi:type="dcterms:W3CDTF">2013-04-21T02:37:54Z</dcterms:modified>
</cp:coreProperties>
</file>