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15E93-8AA2-4B71-B94D-90F34825D6E1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9F376-F9BC-4BB8-B374-7B924257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15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88D1-BCBB-49E5-8DB3-EB1FD21C5CCC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D0D7-A913-4C66-8CF2-EE2BCAF2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88D1-BCBB-49E5-8DB3-EB1FD21C5CCC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D0D7-A913-4C66-8CF2-EE2BCAF2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1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88D1-BCBB-49E5-8DB3-EB1FD21C5CCC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D0D7-A913-4C66-8CF2-EE2BCAF2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0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88D1-BCBB-49E5-8DB3-EB1FD21C5CCC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D0D7-A913-4C66-8CF2-EE2BCAF2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6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88D1-BCBB-49E5-8DB3-EB1FD21C5CCC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D0D7-A913-4C66-8CF2-EE2BCAF2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3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88D1-BCBB-49E5-8DB3-EB1FD21C5CCC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D0D7-A913-4C66-8CF2-EE2BCAF2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2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88D1-BCBB-49E5-8DB3-EB1FD21C5CCC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D0D7-A913-4C66-8CF2-EE2BCAF2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13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88D1-BCBB-49E5-8DB3-EB1FD21C5CCC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D0D7-A913-4C66-8CF2-EE2BCAF2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2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88D1-BCBB-49E5-8DB3-EB1FD21C5CCC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D0D7-A913-4C66-8CF2-EE2BCAF2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88D1-BCBB-49E5-8DB3-EB1FD21C5CCC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D0D7-A913-4C66-8CF2-EE2BCAF2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3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88D1-BCBB-49E5-8DB3-EB1FD21C5CCC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D0D7-A913-4C66-8CF2-EE2BCAF2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2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688D1-BCBB-49E5-8DB3-EB1FD21C5CCC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7D0D7-A913-4C66-8CF2-EE2BCAF2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9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42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1180028"/>
            <a:ext cx="5791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CC00"/>
                </a:solidFill>
                <a:latin typeface="Rock it" pitchFamily="2" charset="0"/>
              </a:rPr>
              <a:t>GOOD NEWS </a:t>
            </a:r>
          </a:p>
          <a:p>
            <a:pPr algn="ctr"/>
            <a:endParaRPr lang="en-US" sz="7200" dirty="0">
              <a:solidFill>
                <a:schemeClr val="accent6">
                  <a:lumMod val="75000"/>
                </a:schemeClr>
              </a:solidFill>
              <a:latin typeface="Rock it" pitchFamily="2" charset="0"/>
            </a:endParaRPr>
          </a:p>
          <a:p>
            <a:pPr algn="ctr"/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Rock it" pitchFamily="2" charset="0"/>
              </a:rPr>
              <a:t>FOR</a:t>
            </a:r>
          </a:p>
          <a:p>
            <a:pPr algn="ctr"/>
            <a:endParaRPr lang="en-US" sz="7200" dirty="0">
              <a:solidFill>
                <a:schemeClr val="accent6">
                  <a:lumMod val="75000"/>
                </a:schemeClr>
              </a:solidFill>
              <a:latin typeface="Rock it" pitchFamily="2" charset="0"/>
            </a:endParaRPr>
          </a:p>
          <a:p>
            <a:pPr algn="ctr"/>
            <a:r>
              <a:rPr lang="en-US" sz="7200" dirty="0" smtClean="0">
                <a:solidFill>
                  <a:schemeClr val="accent6">
                    <a:lumMod val="75000"/>
                  </a:schemeClr>
                </a:solidFill>
                <a:latin typeface="Rock it" pitchFamily="2" charset="0"/>
              </a:rPr>
              <a:t>  WHO?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Rock 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7186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" y="200495"/>
            <a:ext cx="3252298" cy="33835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2200" y="1190685"/>
            <a:ext cx="67797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Good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News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200" b="1" u="sng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Nobody</a:t>
            </a:r>
            <a:endParaRPr lang="en-US" sz="3200" b="1" u="sng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B) These men were </a:t>
            </a:r>
            <a:r>
              <a:rPr lang="en-US" sz="3200" b="1" u="sng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interested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				in Jesus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C) They wanted Jesus to </a:t>
            </a:r>
            <a:r>
              <a:rPr lang="en-US" sz="3200" b="1" u="sng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stay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				(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v. 29) </a:t>
            </a:r>
          </a:p>
          <a:p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D) They were </a:t>
            </a:r>
            <a:r>
              <a:rPr lang="en-US" sz="3200" b="1" u="sng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moved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His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     words  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(v. 32)</a:t>
            </a:r>
          </a:p>
          <a:p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E) They </a:t>
            </a:r>
            <a:r>
              <a:rPr lang="en-US" sz="3200" b="1" u="sng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ran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3200" b="1" u="sng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tell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others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		(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v. 35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585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55" y="0"/>
            <a:ext cx="9139943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" y="200495"/>
            <a:ext cx="3252298" cy="33835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2200" y="990600"/>
            <a:ext cx="67797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Good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News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3200" b="1" u="sng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Everybody</a:t>
            </a:r>
            <a:endParaRPr lang="en-US" sz="3200" b="1" u="sng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A) Luke 24:44-49</a:t>
            </a:r>
          </a:p>
          <a:p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Here is what I told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opened their minds 		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had to suffer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rise...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...repentance 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      forgiveness 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sins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      should 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proclaimed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witnesses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...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 sending you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forth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03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55" y="0"/>
            <a:ext cx="9139943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" y="200495"/>
            <a:ext cx="3252298" cy="33835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2200" y="990600"/>
            <a:ext cx="67797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Good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News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3200" b="1" u="sng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Everybody</a:t>
            </a:r>
            <a:endParaRPr lang="en-US" sz="3200" b="1" u="sng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B) Matthew 28:18-20</a:t>
            </a:r>
          </a:p>
          <a:p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1. Go</a:t>
            </a:r>
          </a:p>
          <a:p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2. Make disciples</a:t>
            </a:r>
          </a:p>
          <a:p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3. Baptize them</a:t>
            </a:r>
          </a:p>
          <a:p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4. Teach them</a:t>
            </a:r>
          </a:p>
        </p:txBody>
      </p:sp>
    </p:spTree>
    <p:extLst>
      <p:ext uri="{BB962C8B-B14F-4D97-AF65-F5344CB8AC3E}">
        <p14:creationId xmlns:p14="http://schemas.microsoft.com/office/powerpoint/2010/main" val="37633858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</Words>
  <Application>Microsoft Office PowerPoint</Application>
  <PresentationFormat>On-screen Show (4:3)</PresentationFormat>
  <Paragraphs>27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</dc:creator>
  <cp:lastModifiedBy>Shannon</cp:lastModifiedBy>
  <cp:revision>1</cp:revision>
  <dcterms:created xsi:type="dcterms:W3CDTF">2013-04-07T02:14:43Z</dcterms:created>
  <dcterms:modified xsi:type="dcterms:W3CDTF">2013-04-07T02:17:42Z</dcterms:modified>
</cp:coreProperties>
</file>