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E4A8B-FC1A-4FE1-9790-533F1EF7A177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B9436-8EE9-4FDF-B69C-B56739717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680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27109-D1B8-440E-951E-F7815321E027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D152-F70A-4741-82E2-B44EF7410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968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27109-D1B8-440E-951E-F7815321E027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D152-F70A-4741-82E2-B44EF7410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733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27109-D1B8-440E-951E-F7815321E027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D152-F70A-4741-82E2-B44EF7410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27109-D1B8-440E-951E-F7815321E027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D152-F70A-4741-82E2-B44EF7410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25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27109-D1B8-440E-951E-F7815321E027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D152-F70A-4741-82E2-B44EF7410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868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27109-D1B8-440E-951E-F7815321E027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D152-F70A-4741-82E2-B44EF7410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313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27109-D1B8-440E-951E-F7815321E027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D152-F70A-4741-82E2-B44EF7410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269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27109-D1B8-440E-951E-F7815321E027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D152-F70A-4741-82E2-B44EF7410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187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27109-D1B8-440E-951E-F7815321E027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D152-F70A-4741-82E2-B44EF7410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64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27109-D1B8-440E-951E-F7815321E027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D152-F70A-4741-82E2-B44EF7410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867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27109-D1B8-440E-951E-F7815321E027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FD152-F70A-4741-82E2-B44EF7410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50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27109-D1B8-440E-951E-F7815321E027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FD152-F70A-4741-82E2-B44EF7410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73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0" y="551289"/>
            <a:ext cx="7696200" cy="63504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&amp;S Speedway" pitchFamily="34" charset="0"/>
              </a:rPr>
              <a:t>The</a:t>
            </a:r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ccord Heavy SF" pitchFamily="34" charset="0"/>
              </a:rPr>
              <a:t> </a:t>
            </a:r>
            <a:r>
              <a:rPr lang="en-US" sz="1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ccord Heavy SF" pitchFamily="34" charset="0"/>
              </a:rPr>
              <a:t>Empty </a:t>
            </a:r>
          </a:p>
          <a:p>
            <a:pPr algn="ctr">
              <a:lnSpc>
                <a:spcPts val="13500"/>
              </a:lnSpc>
            </a:pPr>
            <a:r>
              <a:rPr lang="en-US" sz="1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ccord Heavy SF" pitchFamily="34" charset="0"/>
              </a:rPr>
              <a:t>Promises</a:t>
            </a:r>
          </a:p>
          <a:p>
            <a:pPr algn="ctr">
              <a:lnSpc>
                <a:spcPts val="10000"/>
              </a:lnSpc>
            </a:pPr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&amp;S Speedway" pitchFamily="34" charset="0"/>
              </a:rPr>
              <a:t>of </a:t>
            </a:r>
          </a:p>
          <a:p>
            <a:pPr algn="ctr">
              <a:lnSpc>
                <a:spcPts val="10000"/>
              </a:lnSpc>
            </a:pPr>
            <a:r>
              <a:rPr lang="en-US" sz="12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ccord Heavy SF" pitchFamily="34" charset="0"/>
              </a:rPr>
              <a:t>“Easter”</a:t>
            </a:r>
            <a:endParaRPr lang="en-US" sz="120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ccord Heavy S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52570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" y="415022"/>
            <a:ext cx="4569971" cy="27853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&amp;S Speedway" pitchFamily="34" charset="0"/>
              </a:rPr>
              <a:t>The</a:t>
            </a:r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ccord Heavy SF" pitchFamily="34" charset="0"/>
              </a:rPr>
              <a:t> 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ccord Heavy SF" pitchFamily="34" charset="0"/>
              </a:rPr>
              <a:t>Empty</a:t>
            </a:r>
          </a:p>
          <a:p>
            <a:pPr algn="ctr">
              <a:lnSpc>
                <a:spcPts val="7000"/>
              </a:lnSpc>
            </a:pP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ccord Heavy SF" pitchFamily="34" charset="0"/>
              </a:rPr>
              <a:t>Promises</a:t>
            </a:r>
          </a:p>
          <a:p>
            <a:pPr algn="ctr">
              <a:lnSpc>
                <a:spcPts val="7000"/>
              </a:lnSpc>
            </a:pP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&amp;S Speedway" pitchFamily="34" charset="0"/>
              </a:rPr>
              <a:t>of</a:t>
            </a:r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&amp;S Speedway" pitchFamily="34" charset="0"/>
              </a:rPr>
              <a:t> </a:t>
            </a:r>
            <a:r>
              <a:rPr lang="en-US" sz="6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ccord Heavy SF" pitchFamily="34" charset="0"/>
              </a:rPr>
              <a:t>“Easter”</a:t>
            </a:r>
            <a:endParaRPr lang="en-US" sz="60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ccord Heavy SF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6" r="3334"/>
          <a:stretch/>
        </p:blipFill>
        <p:spPr>
          <a:xfrm>
            <a:off x="4681796" y="2667000"/>
            <a:ext cx="4462203" cy="4267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06874" y="1229142"/>
            <a:ext cx="3098926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/>
                <a:solidFill>
                  <a:schemeClr val="accent3"/>
                </a:solidFill>
                <a:effectLst/>
                <a:latin typeface="Arial Black" pitchFamily="34" charset="0"/>
              </a:rPr>
              <a:t>Empty</a:t>
            </a:r>
          </a:p>
          <a:p>
            <a:pPr algn="ctr"/>
            <a:r>
              <a:rPr lang="en-US" sz="6600" b="1" cap="none" spc="0" dirty="0" smtClean="0">
                <a:ln/>
                <a:solidFill>
                  <a:schemeClr val="accent3"/>
                </a:solidFill>
                <a:effectLst/>
                <a:latin typeface="Arial Black" pitchFamily="34" charset="0"/>
              </a:rPr>
              <a:t>Cross</a:t>
            </a:r>
            <a:endParaRPr lang="en-US" sz="6600" b="1" cap="none" spc="0" dirty="0">
              <a:ln/>
              <a:solidFill>
                <a:schemeClr val="accent3"/>
              </a:solidFill>
              <a:effectLst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04320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06874" y="1229142"/>
            <a:ext cx="3098925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/>
                <a:solidFill>
                  <a:schemeClr val="accent3"/>
                </a:solidFill>
                <a:effectLst/>
                <a:latin typeface="Arial Black" pitchFamily="34" charset="0"/>
              </a:rPr>
              <a:t>Empty</a:t>
            </a:r>
          </a:p>
          <a:p>
            <a:pPr algn="ctr"/>
            <a:r>
              <a:rPr lang="en-US" sz="6600" b="1" cap="none" spc="0" dirty="0" smtClean="0">
                <a:ln/>
                <a:solidFill>
                  <a:schemeClr val="accent3"/>
                </a:solidFill>
                <a:effectLst/>
                <a:latin typeface="Arial Black" pitchFamily="34" charset="0"/>
              </a:rPr>
              <a:t>Tomb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3486149"/>
            <a:ext cx="5227321" cy="392049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" name="Rectangle 8"/>
          <p:cNvSpPr/>
          <p:nvPr/>
        </p:nvSpPr>
        <p:spPr>
          <a:xfrm>
            <a:off x="76200" y="415022"/>
            <a:ext cx="4569971" cy="27853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&amp;S Speedway" pitchFamily="34" charset="0"/>
              </a:rPr>
              <a:t>The</a:t>
            </a:r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ccord Heavy SF" pitchFamily="34" charset="0"/>
              </a:rPr>
              <a:t> 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ccord Heavy SF" pitchFamily="34" charset="0"/>
              </a:rPr>
              <a:t>Empty</a:t>
            </a:r>
          </a:p>
          <a:p>
            <a:pPr algn="ctr">
              <a:lnSpc>
                <a:spcPts val="7000"/>
              </a:lnSpc>
            </a:pP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ccord Heavy SF" pitchFamily="34" charset="0"/>
              </a:rPr>
              <a:t>Promises</a:t>
            </a:r>
          </a:p>
          <a:p>
            <a:pPr algn="ctr">
              <a:lnSpc>
                <a:spcPts val="7000"/>
              </a:lnSpc>
            </a:pP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&amp;S Speedway" pitchFamily="34" charset="0"/>
              </a:rPr>
              <a:t>of</a:t>
            </a:r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&amp;S Speedway" pitchFamily="34" charset="0"/>
              </a:rPr>
              <a:t> </a:t>
            </a:r>
            <a:r>
              <a:rPr lang="en-US" sz="6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ccord Heavy SF" pitchFamily="34" charset="0"/>
              </a:rPr>
              <a:t>“Easter”</a:t>
            </a:r>
            <a:endParaRPr lang="en-US" sz="60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ccord Heavy S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56035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74" t="38462"/>
          <a:stretch/>
        </p:blipFill>
        <p:spPr>
          <a:xfrm>
            <a:off x="4571999" y="3183350"/>
            <a:ext cx="4953001" cy="413185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Rectangle 5"/>
          <p:cNvSpPr/>
          <p:nvPr/>
        </p:nvSpPr>
        <p:spPr>
          <a:xfrm>
            <a:off x="4953000" y="762000"/>
            <a:ext cx="3711272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/>
                <a:solidFill>
                  <a:schemeClr val="accent3"/>
                </a:solidFill>
                <a:effectLst/>
                <a:latin typeface="Arial Black" pitchFamily="34" charset="0"/>
              </a:rPr>
              <a:t>Empty</a:t>
            </a:r>
          </a:p>
          <a:p>
            <a:pPr algn="ctr"/>
            <a:r>
              <a:rPr lang="en-US" sz="6600" b="1" cap="none" spc="0" dirty="0" smtClean="0">
                <a:ln/>
                <a:solidFill>
                  <a:schemeClr val="accent3"/>
                </a:solidFill>
                <a:effectLst/>
                <a:latin typeface="Arial Black" pitchFamily="34" charset="0"/>
              </a:rPr>
              <a:t>Grave</a:t>
            </a:r>
          </a:p>
          <a:p>
            <a:pPr algn="ctr"/>
            <a:r>
              <a:rPr lang="en-US" sz="6600" b="1" cap="none" spc="0" dirty="0" smtClean="0">
                <a:ln/>
                <a:solidFill>
                  <a:schemeClr val="accent3"/>
                </a:solidFill>
                <a:effectLst/>
                <a:latin typeface="Arial Black" pitchFamily="34" charset="0"/>
              </a:rPr>
              <a:t>Clothes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" y="415022"/>
            <a:ext cx="4569971" cy="27853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&amp;S Speedway" pitchFamily="34" charset="0"/>
              </a:rPr>
              <a:t>The</a:t>
            </a:r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ccord Heavy SF" pitchFamily="34" charset="0"/>
              </a:rPr>
              <a:t> 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ccord Heavy SF" pitchFamily="34" charset="0"/>
              </a:rPr>
              <a:t>Empty</a:t>
            </a:r>
          </a:p>
          <a:p>
            <a:pPr algn="ctr">
              <a:lnSpc>
                <a:spcPts val="7000"/>
              </a:lnSpc>
            </a:pP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ccord Heavy SF" pitchFamily="34" charset="0"/>
              </a:rPr>
              <a:t>Promises</a:t>
            </a:r>
          </a:p>
          <a:p>
            <a:pPr algn="ctr">
              <a:lnSpc>
                <a:spcPts val="7000"/>
              </a:lnSpc>
            </a:pP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&amp;S Speedway" pitchFamily="34" charset="0"/>
              </a:rPr>
              <a:t>of</a:t>
            </a:r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&amp;S Speedway" pitchFamily="34" charset="0"/>
              </a:rPr>
              <a:t> </a:t>
            </a:r>
            <a:r>
              <a:rPr lang="en-US" sz="6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ccord Heavy SF" pitchFamily="34" charset="0"/>
              </a:rPr>
              <a:t>“Easter”</a:t>
            </a:r>
            <a:endParaRPr lang="en-US" sz="60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ccord Heavy S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32501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76243" y="762000"/>
            <a:ext cx="3664786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/>
                <a:solidFill>
                  <a:schemeClr val="accent3"/>
                </a:solidFill>
                <a:effectLst/>
                <a:latin typeface="Arial Black" pitchFamily="34" charset="0"/>
              </a:rPr>
              <a:t>Empty</a:t>
            </a:r>
          </a:p>
          <a:p>
            <a:pPr algn="ctr"/>
            <a:r>
              <a:rPr lang="en-US" sz="6600" b="1" cap="none" spc="0" dirty="0" smtClean="0">
                <a:ln/>
                <a:solidFill>
                  <a:schemeClr val="accent3"/>
                </a:solidFill>
                <a:effectLst/>
                <a:latin typeface="Arial Black" pitchFamily="34" charset="0"/>
              </a:rPr>
              <a:t>Holiday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52" b="95941" l="2778" r="95556">
                        <a14:foregroundMark x1="50000" y1="16605" x2="50000" y2="16605"/>
                        <a14:foregroundMark x1="51667" y1="4059" x2="51667" y2="4059"/>
                        <a14:foregroundMark x1="96111" y1="33210" x2="96111" y2="33210"/>
                        <a14:foregroundMark x1="31111" y1="78229" x2="31111" y2="78229"/>
                        <a14:foregroundMark x1="72778" y1="71587" x2="72778" y2="71587"/>
                        <a14:foregroundMark x1="72778" y1="85609" x2="72778" y2="85609"/>
                        <a14:foregroundMark x1="3333" y1="86347" x2="3333" y2="86347"/>
                        <a14:foregroundMark x1="26111" y1="95941" x2="26111" y2="959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809745"/>
            <a:ext cx="1981200" cy="2982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427" y="4724400"/>
            <a:ext cx="3270014" cy="18296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6200" y="415022"/>
            <a:ext cx="4569971" cy="27853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&amp;S Speedway" pitchFamily="34" charset="0"/>
              </a:rPr>
              <a:t>The</a:t>
            </a:r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ccord Heavy SF" pitchFamily="34" charset="0"/>
              </a:rPr>
              <a:t> 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ccord Heavy SF" pitchFamily="34" charset="0"/>
              </a:rPr>
              <a:t>Empty</a:t>
            </a:r>
          </a:p>
          <a:p>
            <a:pPr algn="ctr">
              <a:lnSpc>
                <a:spcPts val="7000"/>
              </a:lnSpc>
            </a:pP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ccord Heavy SF" pitchFamily="34" charset="0"/>
              </a:rPr>
              <a:t>Promises</a:t>
            </a:r>
          </a:p>
          <a:p>
            <a:pPr algn="ctr">
              <a:lnSpc>
                <a:spcPts val="7000"/>
              </a:lnSpc>
            </a:pP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&amp;S Speedway" pitchFamily="34" charset="0"/>
              </a:rPr>
              <a:t>of</a:t>
            </a:r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&amp;S Speedway" pitchFamily="34" charset="0"/>
              </a:rPr>
              <a:t> </a:t>
            </a:r>
            <a:r>
              <a:rPr lang="en-US" sz="6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ccord Heavy SF" pitchFamily="34" charset="0"/>
              </a:rPr>
              <a:t>“Easter”</a:t>
            </a:r>
            <a:endParaRPr lang="en-US" sz="60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ccord Heavy S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46852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59173" y="762000"/>
            <a:ext cx="3098925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/>
                <a:solidFill>
                  <a:schemeClr val="accent3"/>
                </a:solidFill>
                <a:effectLst/>
                <a:latin typeface="Arial Black" pitchFamily="34" charset="0"/>
              </a:rPr>
              <a:t>Empty</a:t>
            </a:r>
          </a:p>
          <a:p>
            <a:pPr algn="ctr"/>
            <a:r>
              <a:rPr lang="en-US" sz="6600" b="1" cap="none" spc="0" dirty="0" smtClean="0">
                <a:ln/>
                <a:solidFill>
                  <a:schemeClr val="accent3"/>
                </a:solidFill>
                <a:effectLst/>
                <a:latin typeface="Arial Black" pitchFamily="34" charset="0"/>
              </a:rPr>
              <a:t>Life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7" t="21349" r="22153"/>
          <a:stretch/>
        </p:blipFill>
        <p:spPr>
          <a:xfrm>
            <a:off x="4419600" y="2771334"/>
            <a:ext cx="5104228" cy="446766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" name="Rectangle 9"/>
          <p:cNvSpPr/>
          <p:nvPr/>
        </p:nvSpPr>
        <p:spPr>
          <a:xfrm>
            <a:off x="76200" y="415022"/>
            <a:ext cx="4569971" cy="27853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&amp;S Speedway" pitchFamily="34" charset="0"/>
              </a:rPr>
              <a:t>The</a:t>
            </a:r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ccord Heavy SF" pitchFamily="34" charset="0"/>
              </a:rPr>
              <a:t> 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ccord Heavy SF" pitchFamily="34" charset="0"/>
              </a:rPr>
              <a:t>Empty</a:t>
            </a:r>
          </a:p>
          <a:p>
            <a:pPr algn="ctr">
              <a:lnSpc>
                <a:spcPts val="7000"/>
              </a:lnSpc>
            </a:pP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ccord Heavy SF" pitchFamily="34" charset="0"/>
              </a:rPr>
              <a:t>Promises</a:t>
            </a:r>
          </a:p>
          <a:p>
            <a:pPr algn="ctr">
              <a:lnSpc>
                <a:spcPts val="7000"/>
              </a:lnSpc>
            </a:pP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&amp;S Speedway" pitchFamily="34" charset="0"/>
              </a:rPr>
              <a:t>of</a:t>
            </a:r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&amp;S Speedway" pitchFamily="34" charset="0"/>
              </a:rPr>
              <a:t> </a:t>
            </a:r>
            <a:r>
              <a:rPr lang="en-US" sz="6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ccord Heavy SF" pitchFamily="34" charset="0"/>
              </a:rPr>
              <a:t>“Easter”</a:t>
            </a:r>
            <a:endParaRPr lang="en-US" sz="60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ccord Heavy S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39638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211776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60</Words>
  <Application>Microsoft Office PowerPoint</Application>
  <PresentationFormat>On-screen Show (4:3)</PresentationFormat>
  <Paragraphs>37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</dc:creator>
  <cp:lastModifiedBy>Shannon</cp:lastModifiedBy>
  <cp:revision>1</cp:revision>
  <dcterms:created xsi:type="dcterms:W3CDTF">2013-04-01T23:44:35Z</dcterms:created>
  <dcterms:modified xsi:type="dcterms:W3CDTF">2013-04-01T23:45:43Z</dcterms:modified>
</cp:coreProperties>
</file>