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185-44F2-4706-97BF-B04DD89F22C9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B2F6-10E3-4DBE-8B1E-992012603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8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185-44F2-4706-97BF-B04DD89F22C9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B2F6-10E3-4DBE-8B1E-992012603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1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185-44F2-4706-97BF-B04DD89F22C9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B2F6-10E3-4DBE-8B1E-992012603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8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185-44F2-4706-97BF-B04DD89F22C9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B2F6-10E3-4DBE-8B1E-992012603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2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185-44F2-4706-97BF-B04DD89F22C9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B2F6-10E3-4DBE-8B1E-992012603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7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185-44F2-4706-97BF-B04DD89F22C9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B2F6-10E3-4DBE-8B1E-992012603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185-44F2-4706-97BF-B04DD89F22C9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B2F6-10E3-4DBE-8B1E-992012603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1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185-44F2-4706-97BF-B04DD89F22C9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B2F6-10E3-4DBE-8B1E-992012603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3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185-44F2-4706-97BF-B04DD89F22C9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B2F6-10E3-4DBE-8B1E-992012603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7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185-44F2-4706-97BF-B04DD89F22C9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B2F6-10E3-4DBE-8B1E-992012603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4185-44F2-4706-97BF-B04DD89F22C9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B2F6-10E3-4DBE-8B1E-992012603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6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4185-44F2-4706-97BF-B04DD89F22C9}" type="datetimeFigureOut">
              <a:rPr lang="en-US" smtClean="0"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AB2F6-10E3-4DBE-8B1E-992012603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76600" y="2362200"/>
            <a:ext cx="2438400" cy="2438400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31930" y="818029"/>
            <a:ext cx="5880135" cy="5221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4 Spheres</a:t>
            </a:r>
          </a:p>
          <a:p>
            <a:pPr algn="ctr">
              <a:lnSpc>
                <a:spcPts val="10000"/>
              </a:lnSpc>
            </a:pP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of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 </a:t>
            </a:r>
          </a:p>
          <a:p>
            <a:pPr algn="ctr">
              <a:lnSpc>
                <a:spcPts val="10000"/>
              </a:lnSpc>
            </a:pP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Your</a:t>
            </a:r>
          </a:p>
          <a:p>
            <a:pPr algn="ctr">
              <a:lnSpc>
                <a:spcPts val="10000"/>
              </a:lnSpc>
            </a:pP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Influence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Komika Title - Axis" pitchFamily="2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3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0601" y="99601"/>
            <a:ext cx="1424399" cy="1424399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32231" y="228600"/>
            <a:ext cx="53639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4 Spheres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of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 </a:t>
            </a: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Your Influence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Komika Title - Axis" pitchFamily="2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5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0601" y="99601"/>
            <a:ext cx="1424399" cy="1424399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51231" y="76200"/>
            <a:ext cx="53639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4 Spheres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of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 </a:t>
            </a: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Your Influence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Komika Title - Axis" pitchFamily="2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07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990600" y="1295400"/>
            <a:ext cx="2438400" cy="2438400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75231" y="259140"/>
            <a:ext cx="53639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4 Spheres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of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 </a:t>
            </a: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Your Influence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Komika Title - Axis" pitchFamily="2" charset="0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910775"/>
            <a:ext cx="518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I. Sphere 1: </a:t>
            </a:r>
            <a:r>
              <a:rPr lang="en-US" sz="32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Visitors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&amp;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Fringe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Churchgoers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A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 James 2:1-13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B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 What kind of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visitors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do we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want?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C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 What influences a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visitor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 return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990600" y="1295400"/>
            <a:ext cx="2438400" cy="2438400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75231" y="259140"/>
            <a:ext cx="53639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4 Spheres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of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 </a:t>
            </a: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Your Influence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Komika Title - Axis" pitchFamily="2" charset="0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910775"/>
            <a:ext cx="5410200" cy="469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I. Sphere 1: </a:t>
            </a:r>
            <a:r>
              <a:rPr lang="en-US" sz="32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Visitors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&amp;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Fringe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Churchgoers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D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 What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visitors want 		to know…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4100"/>
              </a:lnSpc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	1</a:t>
            </a:r>
            <a: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Acceptance</a:t>
            </a:r>
            <a:endParaRPr lang="en-US" sz="3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4100"/>
              </a:lnSpc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	2</a:t>
            </a:r>
            <a: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Friendship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3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4100"/>
              </a:lnSpc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	3</a:t>
            </a:r>
            <a: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Value</a:t>
            </a:r>
            <a:endParaRPr lang="en-US" sz="3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4100"/>
              </a:lnSpc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	4</a:t>
            </a:r>
            <a: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Benefit</a:t>
            </a:r>
            <a:endParaRPr lang="en-US" sz="3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4100"/>
              </a:lnSpc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	5</a:t>
            </a:r>
            <a: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Expectations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3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0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0601" y="99601"/>
            <a:ext cx="1424399" cy="1424399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32231" y="228600"/>
            <a:ext cx="53639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4 Spheres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of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 </a:t>
            </a: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Your Influence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Komika Title - Axis" pitchFamily="2" charset="0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88371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II. Sphere 2: </a:t>
            </a:r>
            <a:r>
              <a:rPr lang="en-US" sz="32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Geographically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&amp; 								</a:t>
            </a:r>
            <a:r>
              <a:rPr lang="en-US" sz="32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Relationally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Near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A) People that live or work near you &amp;			have some relationship with you.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B) Maybe visited here at some time.</a:t>
            </a:r>
          </a:p>
        </p:txBody>
      </p:sp>
    </p:spTree>
    <p:extLst>
      <p:ext uri="{BB962C8B-B14F-4D97-AF65-F5344CB8AC3E}">
        <p14:creationId xmlns:p14="http://schemas.microsoft.com/office/powerpoint/2010/main" val="130052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0601" y="99601"/>
            <a:ext cx="1424399" cy="1424399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32231" y="228600"/>
            <a:ext cx="53639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4 Spheres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of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 </a:t>
            </a: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Your Influence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Komika Title - Axis" pitchFamily="2" charset="0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88371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II. Sphere 2: </a:t>
            </a:r>
            <a:r>
              <a:rPr lang="en-US" sz="32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Geographically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&amp; 								</a:t>
            </a:r>
            <a:r>
              <a:rPr lang="en-US" sz="32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Relationally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Near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C) What can you do to cultivate relation.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1. Be soul-</a:t>
            </a:r>
            <a:r>
              <a:rPr lang="en-US" sz="3200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conscious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(John 4:3-5).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2. Be </a:t>
            </a:r>
            <a:r>
              <a:rPr lang="en-US" sz="3200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enthusiastic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(Rom. 2:11).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3. Be </a:t>
            </a:r>
            <a:r>
              <a:rPr lang="en-US" sz="3200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natural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4. Be </a:t>
            </a:r>
            <a:r>
              <a:rPr lang="en-US" sz="3200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specific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5. Be </a:t>
            </a:r>
            <a:r>
              <a:rPr lang="en-US" sz="3200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hospitable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(Rom. 12:13).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6. Be </a:t>
            </a:r>
            <a:r>
              <a:rPr lang="en-US" sz="3200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persistent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0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0601" y="99601"/>
            <a:ext cx="1424399" cy="1424399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32231" y="228600"/>
            <a:ext cx="53639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4 Spheres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of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 </a:t>
            </a: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Your Influence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Komika Title - Axis" pitchFamily="2" charset="0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88371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III. Sphere 3: Geographically </a:t>
            </a:r>
            <a:r>
              <a:rPr lang="en-US" sz="32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Near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							Relationally </a:t>
            </a:r>
            <a:r>
              <a:rPr lang="en-US" sz="32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Distant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A) John 4 -Jesus and the Woman at a well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B) These are people that live near you, 			which you are not likely to meet daily.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C) The people in “that neighborhood” 			across the tracks (John 1:43-46)</a:t>
            </a:r>
          </a:p>
        </p:txBody>
      </p:sp>
    </p:spTree>
    <p:extLst>
      <p:ext uri="{BB962C8B-B14F-4D97-AF65-F5344CB8AC3E}">
        <p14:creationId xmlns:p14="http://schemas.microsoft.com/office/powerpoint/2010/main" val="19483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0601" y="99601"/>
            <a:ext cx="1424399" cy="1424399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32231" y="228600"/>
            <a:ext cx="53639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4 Spheres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of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 </a:t>
            </a: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Your Influence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Komika Title - Axis" pitchFamily="2" charset="0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88371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III. Sphere 3: Geographically </a:t>
            </a:r>
            <a:r>
              <a:rPr lang="en-US" sz="32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Near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							Relationally </a:t>
            </a:r>
            <a:r>
              <a:rPr lang="en-US" sz="32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Distant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D) How do we influence such people?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	1. Pray about it! 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	2. Live it (Phil. 1:27; Col. 4:5)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	3. Get ready to answer (Col. 4:6)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	4. Affirm gratitude (1 Th. 5:18)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	5. Admit sin (1 John 1:10)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	6. Illustrate peace (Phil. 4:4-7)</a:t>
            </a:r>
            <a:endParaRPr lang="en-US" sz="3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0601" y="99601"/>
            <a:ext cx="1424399" cy="1424399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32231" y="228600"/>
            <a:ext cx="53639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4 Spheres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of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 </a:t>
            </a: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Your Influence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Komika Title - Axis" pitchFamily="2" charset="0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8837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IV. Sphere 4: Geographically &amp; Relationally 							    </a:t>
            </a:r>
            <a:r>
              <a:rPr lang="en-US" sz="32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Distant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A) Acts 8:26-40 -Philip and the Eunuch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B) These are souls who live overseas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C) They are people we’ve never seen and 		whom we don’t know. Why bother?</a:t>
            </a:r>
          </a:p>
        </p:txBody>
      </p:sp>
    </p:spTree>
    <p:extLst>
      <p:ext uri="{BB962C8B-B14F-4D97-AF65-F5344CB8AC3E}">
        <p14:creationId xmlns:p14="http://schemas.microsoft.com/office/powerpoint/2010/main" val="25371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0601" y="99601"/>
            <a:ext cx="1424399" cy="1424399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32231" y="228600"/>
            <a:ext cx="53639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4 Spheres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of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 </a:t>
            </a: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omika Title - Axis" pitchFamily="2" charset="0"/>
                <a:ea typeface="Adobe Gothic Std B" pitchFamily="34" charset="-128"/>
              </a:rPr>
              <a:t>Your Influence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Komika Title - Axis" pitchFamily="2" charset="0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88371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IV. Sphere 4: Geographically &amp; Relationally 							    </a:t>
            </a:r>
            <a:r>
              <a:rPr lang="en-US" sz="3200" b="1" u="sng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Distant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D) What can you do?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	1. Pray (Col. 4:2-4; 12-13). 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	2. Share (Phil. 4:10-19). 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	3. Train and Send</a:t>
            </a:r>
            <a:endParaRPr lang="en-US" sz="3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		4. Train and Go</a:t>
            </a:r>
          </a:p>
        </p:txBody>
      </p:sp>
    </p:spTree>
    <p:extLst>
      <p:ext uri="{BB962C8B-B14F-4D97-AF65-F5344CB8AC3E}">
        <p14:creationId xmlns:p14="http://schemas.microsoft.com/office/powerpoint/2010/main" val="106711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115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13</cp:revision>
  <dcterms:created xsi:type="dcterms:W3CDTF">2013-04-13T23:07:25Z</dcterms:created>
  <dcterms:modified xsi:type="dcterms:W3CDTF">2013-04-14T01:12:05Z</dcterms:modified>
</cp:coreProperties>
</file>