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1" r:id="rId4"/>
    <p:sldId id="263" r:id="rId5"/>
    <p:sldId id="264" r:id="rId6"/>
    <p:sldId id="262" r:id="rId7"/>
    <p:sldId id="258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8A2A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D3046-D274-4259-9CC7-84FBA45A5DAB}" type="doc">
      <dgm:prSet loTypeId="urn:microsoft.com/office/officeart/2005/8/layout/lProcess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5DE27F5-34CA-4916-B69A-6BE7678979F0}">
      <dgm:prSet phldrT="[Text]"/>
      <dgm:spPr>
        <a:solidFill>
          <a:schemeClr val="bg2">
            <a:lumMod val="90000"/>
            <a:alpha val="49000"/>
          </a:schemeClr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Author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AD36B9-554B-4EE2-9C7C-A0DB84673E87}" type="parTrans" cxnId="{7FDBD2BB-B5D8-4370-9947-2E32B35B8E7A}">
      <dgm:prSet/>
      <dgm:spPr/>
      <dgm:t>
        <a:bodyPr/>
        <a:lstStyle/>
        <a:p>
          <a:endParaRPr lang="en-US"/>
        </a:p>
      </dgm:t>
    </dgm:pt>
    <dgm:pt modelId="{4D5D2FFE-AA9E-471C-83EC-4DCC6A47BAB6}" type="sibTrans" cxnId="{7FDBD2BB-B5D8-4370-9947-2E32B35B8E7A}">
      <dgm:prSet/>
      <dgm:spPr/>
      <dgm:t>
        <a:bodyPr/>
        <a:lstStyle/>
        <a:p>
          <a:endParaRPr lang="en-US"/>
        </a:p>
      </dgm:t>
    </dgm:pt>
    <dgm:pt modelId="{B0CE1D11-1F5F-43D2-951C-E0C440CE63F0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David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FE1A23-10A9-4318-8347-74E59AE0A85A}" type="parTrans" cxnId="{B45377DA-D889-4AA6-A4BD-3220B31DB08E}">
      <dgm:prSet/>
      <dgm:spPr/>
      <dgm:t>
        <a:bodyPr/>
        <a:lstStyle/>
        <a:p>
          <a:endParaRPr lang="en-US"/>
        </a:p>
      </dgm:t>
    </dgm:pt>
    <dgm:pt modelId="{145F1722-6FA6-4913-BB38-28F174D03ECC}" type="sibTrans" cxnId="{B45377DA-D889-4AA6-A4BD-3220B31DB08E}">
      <dgm:prSet/>
      <dgm:spPr/>
      <dgm:t>
        <a:bodyPr/>
        <a:lstStyle/>
        <a:p>
          <a:endParaRPr lang="en-US"/>
        </a:p>
      </dgm:t>
    </dgm:pt>
    <dgm:pt modelId="{FA30BCAB-87B2-4313-B6A4-AA819C78CA09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David/</a:t>
          </a:r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Korah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B4F59E-1B61-4497-AD9C-7ACE79325A2B}" type="parTrans" cxnId="{B884F92A-B852-4E8D-8CF5-D67B3E301FFA}">
      <dgm:prSet/>
      <dgm:spPr/>
      <dgm:t>
        <a:bodyPr/>
        <a:lstStyle/>
        <a:p>
          <a:endParaRPr lang="en-US"/>
        </a:p>
      </dgm:t>
    </dgm:pt>
    <dgm:pt modelId="{8CDD8C69-62C6-4C72-AAD0-7068236B678E}" type="sibTrans" cxnId="{B884F92A-B852-4E8D-8CF5-D67B3E301FFA}">
      <dgm:prSet/>
      <dgm:spPr/>
      <dgm:t>
        <a:bodyPr/>
        <a:lstStyle/>
        <a:p>
          <a:endParaRPr lang="en-US"/>
        </a:p>
      </dgm:t>
    </dgm:pt>
    <dgm:pt modelId="{D1F0988E-F0CD-45D3-80DC-CD742EC926E4}">
      <dgm:prSet phldrT="[Text]"/>
      <dgm:spPr>
        <a:solidFill>
          <a:schemeClr val="bg2">
            <a:lumMod val="90000"/>
            <a:alpha val="49000"/>
          </a:schemeClr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Compiler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A65A1C4-C2AC-4C25-9EFB-7BFB83A1A2A9}" type="parTrans" cxnId="{15DD20F8-1FD2-4D30-9DF9-E10286F3BA25}">
      <dgm:prSet/>
      <dgm:spPr/>
      <dgm:t>
        <a:bodyPr/>
        <a:lstStyle/>
        <a:p>
          <a:endParaRPr lang="en-US"/>
        </a:p>
      </dgm:t>
    </dgm:pt>
    <dgm:pt modelId="{E526B123-5455-4C06-A1F9-224436C20052}" type="sibTrans" cxnId="{15DD20F8-1FD2-4D30-9DF9-E10286F3BA25}">
      <dgm:prSet/>
      <dgm:spPr/>
      <dgm:t>
        <a:bodyPr/>
        <a:lstStyle/>
        <a:p>
          <a:endParaRPr lang="en-US"/>
        </a:p>
      </dgm:t>
    </dgm:pt>
    <dgm:pt modelId="{345962F7-4C82-4BBB-800E-063535A37B48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Solomon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78372EE-E662-4130-88CA-95A89BB35782}" type="parTrans" cxnId="{BCE73261-4EBE-4AA0-908E-4EDCCA057F9D}">
      <dgm:prSet/>
      <dgm:spPr/>
      <dgm:t>
        <a:bodyPr/>
        <a:lstStyle/>
        <a:p>
          <a:endParaRPr lang="en-US"/>
        </a:p>
      </dgm:t>
    </dgm:pt>
    <dgm:pt modelId="{E08686DB-644D-4A8C-92C9-DFD214B6F1DE}" type="sibTrans" cxnId="{BCE73261-4EBE-4AA0-908E-4EDCCA057F9D}">
      <dgm:prSet/>
      <dgm:spPr/>
      <dgm:t>
        <a:bodyPr/>
        <a:lstStyle/>
        <a:p>
          <a:endParaRPr lang="en-US"/>
        </a:p>
      </dgm:t>
    </dgm:pt>
    <dgm:pt modelId="{D6F2AA24-0D22-4F0D-9C30-7D86F0589CC9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Korah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1E9889-AC8F-4F06-8325-95EBCA07D16F}" type="parTrans" cxnId="{20B1E208-57C1-42EC-BB5C-58517C17D45D}">
      <dgm:prSet/>
      <dgm:spPr/>
      <dgm:t>
        <a:bodyPr/>
        <a:lstStyle/>
        <a:p>
          <a:endParaRPr lang="en-US"/>
        </a:p>
      </dgm:t>
    </dgm:pt>
    <dgm:pt modelId="{A0B1EB02-36A3-4DAE-A1F0-2C739F0597E1}" type="sibTrans" cxnId="{20B1E208-57C1-42EC-BB5C-58517C17D45D}">
      <dgm:prSet/>
      <dgm:spPr/>
      <dgm:t>
        <a:bodyPr/>
        <a:lstStyle/>
        <a:p>
          <a:endParaRPr lang="en-US"/>
        </a:p>
      </dgm:t>
    </dgm:pt>
    <dgm:pt modelId="{B522ABB1-4837-490F-83DF-7E33BEC0C2E8}">
      <dgm:prSet phldrT="[Text]"/>
      <dgm:spPr>
        <a:solidFill>
          <a:schemeClr val="bg2">
            <a:lumMod val="90000"/>
            <a:alpha val="49000"/>
          </a:schemeClr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3E396C-AC28-4280-9A2A-6DB31D9B65E8}" type="parTrans" cxnId="{D1ECFA42-1347-4613-AAAE-B0B2F15CCA45}">
      <dgm:prSet/>
      <dgm:spPr/>
      <dgm:t>
        <a:bodyPr/>
        <a:lstStyle/>
        <a:p>
          <a:endParaRPr lang="en-US"/>
        </a:p>
      </dgm:t>
    </dgm:pt>
    <dgm:pt modelId="{DC7F6974-763B-40AD-B53C-1F8D414CC0F1}" type="sibTrans" cxnId="{D1ECFA42-1347-4613-AAAE-B0B2F15CCA45}">
      <dgm:prSet/>
      <dgm:spPr/>
      <dgm:t>
        <a:bodyPr/>
        <a:lstStyle/>
        <a:p>
          <a:endParaRPr lang="en-US"/>
        </a:p>
      </dgm:t>
    </dgm:pt>
    <dgm:pt modelId="{A8B45786-0AF7-4CE9-A3FE-718151E3549A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Genesis   (man)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4E94CD-7B8B-45F9-8127-70ED415D61DD}" type="parTrans" cxnId="{233992E5-CBC6-4669-A9FF-8649DBDDEB54}">
      <dgm:prSet/>
      <dgm:spPr/>
      <dgm:t>
        <a:bodyPr/>
        <a:lstStyle/>
        <a:p>
          <a:endParaRPr lang="en-US"/>
        </a:p>
      </dgm:t>
    </dgm:pt>
    <dgm:pt modelId="{69BB5E31-79E7-49F9-AAB1-83CD677F1E28}" type="sibTrans" cxnId="{233992E5-CBC6-4669-A9FF-8649DBDDEB54}">
      <dgm:prSet/>
      <dgm:spPr/>
      <dgm:t>
        <a:bodyPr/>
        <a:lstStyle/>
        <a:p>
          <a:endParaRPr lang="en-US"/>
        </a:p>
      </dgm:t>
    </dgm:pt>
    <dgm:pt modelId="{535DE82A-846D-4ED3-8ABF-D98DBD683785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Exodus (redemption)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ED075D-373C-4E8A-A31B-9E17EB11BB3F}" type="parTrans" cxnId="{FB881D31-6E07-4D86-9847-A2DCDA4E629B}">
      <dgm:prSet/>
      <dgm:spPr/>
      <dgm:t>
        <a:bodyPr/>
        <a:lstStyle/>
        <a:p>
          <a:endParaRPr lang="en-US"/>
        </a:p>
      </dgm:t>
    </dgm:pt>
    <dgm:pt modelId="{ADE8BBE7-D028-4A02-A578-FCC2549A5B78}" type="sibTrans" cxnId="{FB881D31-6E07-4D86-9847-A2DCDA4E629B}">
      <dgm:prSet/>
      <dgm:spPr/>
      <dgm:t>
        <a:bodyPr/>
        <a:lstStyle/>
        <a:p>
          <a:endParaRPr lang="en-US"/>
        </a:p>
      </dgm:t>
    </dgm:pt>
    <dgm:pt modelId="{4AEEFC33-20C8-4C40-BAE4-1A7B953F4A09}">
      <dgm:prSet phldrT="[Text]"/>
      <dgm:spPr/>
      <dgm:t>
        <a:bodyPr/>
        <a:lstStyle/>
        <a:p>
          <a:r>
            <a:rPr lang="en-US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Asaph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E5C8F0-5C82-42B7-A500-AF8C2DACDAFC}" type="parTrans" cxnId="{4E017632-A0B2-4C2B-97D0-27CD43CB423D}">
      <dgm:prSet/>
      <dgm:spPr/>
      <dgm:t>
        <a:bodyPr/>
        <a:lstStyle/>
        <a:p>
          <a:endParaRPr lang="en-US"/>
        </a:p>
      </dgm:t>
    </dgm:pt>
    <dgm:pt modelId="{42EAF409-6215-4E27-9D3E-96C84F39449F}" type="sibTrans" cxnId="{4E017632-A0B2-4C2B-97D0-27CD43CB423D}">
      <dgm:prSet/>
      <dgm:spPr/>
      <dgm:t>
        <a:bodyPr/>
        <a:lstStyle/>
        <a:p>
          <a:endParaRPr lang="en-US"/>
        </a:p>
      </dgm:t>
    </dgm:pt>
    <dgm:pt modelId="{F084CBAE-695A-48DD-94F1-5AC81857A26A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Anonymous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9DE16-52C5-470A-86DD-FEA6CE8451C0}" type="parTrans" cxnId="{81A4A80E-9AB8-408C-B052-69890C1FE532}">
      <dgm:prSet/>
      <dgm:spPr/>
      <dgm:t>
        <a:bodyPr/>
        <a:lstStyle/>
        <a:p>
          <a:endParaRPr lang="en-US"/>
        </a:p>
      </dgm:t>
    </dgm:pt>
    <dgm:pt modelId="{87A0E40B-4288-479D-8660-CDFD1393A5A9}" type="sibTrans" cxnId="{81A4A80E-9AB8-408C-B052-69890C1FE532}">
      <dgm:prSet/>
      <dgm:spPr/>
      <dgm:t>
        <a:bodyPr/>
        <a:lstStyle/>
        <a:p>
          <a:endParaRPr lang="en-US"/>
        </a:p>
      </dgm:t>
    </dgm:pt>
    <dgm:pt modelId="{ED5DF0D7-9CBC-4F6A-A19B-0CF13B0901D8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David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555FD5-C989-4E46-A649-6CF596036727}" type="parTrans" cxnId="{65525A9C-5BD6-4FCB-BA31-1BAE2256E004}">
      <dgm:prSet/>
      <dgm:spPr/>
      <dgm:t>
        <a:bodyPr/>
        <a:lstStyle/>
        <a:p>
          <a:endParaRPr lang="en-US"/>
        </a:p>
      </dgm:t>
    </dgm:pt>
    <dgm:pt modelId="{880FFD93-AED2-4F6D-85D2-521E95CCF40D}" type="sibTrans" cxnId="{65525A9C-5BD6-4FCB-BA31-1BAE2256E004}">
      <dgm:prSet/>
      <dgm:spPr/>
      <dgm:t>
        <a:bodyPr/>
        <a:lstStyle/>
        <a:p>
          <a:endParaRPr lang="en-US"/>
        </a:p>
      </dgm:t>
    </dgm:pt>
    <dgm:pt modelId="{4EE15D08-69D6-4E43-9F72-1F065479A8B1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Hezekiah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564B97-F754-4FAB-A5A9-1A03160C07ED}" type="parTrans" cxnId="{3A025EC4-2050-4AB2-81FB-926DB131FBD2}">
      <dgm:prSet/>
      <dgm:spPr/>
      <dgm:t>
        <a:bodyPr/>
        <a:lstStyle/>
        <a:p>
          <a:endParaRPr lang="en-US"/>
        </a:p>
      </dgm:t>
    </dgm:pt>
    <dgm:pt modelId="{8169B2F1-AAC1-478A-918F-5ABD3AE5A008}" type="sibTrans" cxnId="{3A025EC4-2050-4AB2-81FB-926DB131FBD2}">
      <dgm:prSet/>
      <dgm:spPr/>
      <dgm:t>
        <a:bodyPr/>
        <a:lstStyle/>
        <a:p>
          <a:endParaRPr lang="en-US"/>
        </a:p>
      </dgm:t>
    </dgm:pt>
    <dgm:pt modelId="{6079B962-82BC-46DE-8D45-E7C1AF470F34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Ezra/Neh.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AED106-A4DE-45D4-8735-54D22E5DE81C}" type="parTrans" cxnId="{C76E6BA6-C18A-438A-BCF9-D9BF0DFDB5FC}">
      <dgm:prSet/>
      <dgm:spPr/>
      <dgm:t>
        <a:bodyPr/>
        <a:lstStyle/>
        <a:p>
          <a:endParaRPr lang="en-US"/>
        </a:p>
      </dgm:t>
    </dgm:pt>
    <dgm:pt modelId="{EC29A94E-91D9-4552-AB02-4BB63ACE310C}" type="sibTrans" cxnId="{C76E6BA6-C18A-438A-BCF9-D9BF0DFDB5FC}">
      <dgm:prSet/>
      <dgm:spPr/>
      <dgm:t>
        <a:bodyPr/>
        <a:lstStyle/>
        <a:p>
          <a:endParaRPr lang="en-US"/>
        </a:p>
      </dgm:t>
    </dgm:pt>
    <dgm:pt modelId="{D2934B5B-3B34-4FCD-A96A-50DCF3ABFCEF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Ezra/Neh.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6ACA82-DCCE-4F63-BFD7-A4A292297F17}" type="parTrans" cxnId="{392DA312-F03D-46C9-872D-E6CE843B077A}">
      <dgm:prSet/>
      <dgm:spPr/>
      <dgm:t>
        <a:bodyPr/>
        <a:lstStyle/>
        <a:p>
          <a:endParaRPr lang="en-US"/>
        </a:p>
      </dgm:t>
    </dgm:pt>
    <dgm:pt modelId="{E28F7766-4887-4712-92AD-D6DB9FB0330B}" type="sibTrans" cxnId="{392DA312-F03D-46C9-872D-E6CE843B077A}">
      <dgm:prSet/>
      <dgm:spPr/>
      <dgm:t>
        <a:bodyPr/>
        <a:lstStyle/>
        <a:p>
          <a:endParaRPr lang="en-US"/>
        </a:p>
      </dgm:t>
    </dgm:pt>
    <dgm:pt modelId="{299FF2ED-5C4B-42FA-8F90-4B6C7744A911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Leviticus (worship)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736234-382B-4822-B13F-8797E818FB4E}" type="parTrans" cxnId="{744FD7DF-3A0C-42EC-ADC5-E7BDAC3EA903}">
      <dgm:prSet/>
      <dgm:spPr/>
      <dgm:t>
        <a:bodyPr/>
        <a:lstStyle/>
        <a:p>
          <a:endParaRPr lang="en-US"/>
        </a:p>
      </dgm:t>
    </dgm:pt>
    <dgm:pt modelId="{4F13A9D0-C661-418F-B843-1DB16E16A5A7}" type="sibTrans" cxnId="{744FD7DF-3A0C-42EC-ADC5-E7BDAC3EA903}">
      <dgm:prSet/>
      <dgm:spPr/>
      <dgm:t>
        <a:bodyPr/>
        <a:lstStyle/>
        <a:p>
          <a:endParaRPr lang="en-US"/>
        </a:p>
      </dgm:t>
    </dgm:pt>
    <dgm:pt modelId="{D6A577FA-9E1C-4566-B19F-E33425D530A9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Numbers (wandering)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40E3F1-C550-48E9-AD0E-35567C5B7F72}" type="parTrans" cxnId="{D84BE732-4978-4654-A96B-D276844B322C}">
      <dgm:prSet/>
      <dgm:spPr/>
      <dgm:t>
        <a:bodyPr/>
        <a:lstStyle/>
        <a:p>
          <a:endParaRPr lang="en-US"/>
        </a:p>
      </dgm:t>
    </dgm:pt>
    <dgm:pt modelId="{0834DCE2-1025-4178-9CE1-33EAC4967071}" type="sibTrans" cxnId="{D84BE732-4978-4654-A96B-D276844B322C}">
      <dgm:prSet/>
      <dgm:spPr/>
      <dgm:t>
        <a:bodyPr/>
        <a:lstStyle/>
        <a:p>
          <a:endParaRPr lang="en-US"/>
        </a:p>
      </dgm:t>
    </dgm:pt>
    <dgm:pt modelId="{0EB4FE42-16E4-4B5A-A5BD-4AD0E75319D8}">
      <dgm:prSet phldrT="[Text]"/>
      <dgm:spPr/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Deuteronomy (word of God)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FDB101-B1F1-4BFC-8172-C7FCCA5C9C2F}" type="parTrans" cxnId="{377E280F-F249-4FA8-91AF-265F3798E0C8}">
      <dgm:prSet/>
      <dgm:spPr/>
      <dgm:t>
        <a:bodyPr/>
        <a:lstStyle/>
        <a:p>
          <a:endParaRPr lang="en-US"/>
        </a:p>
      </dgm:t>
    </dgm:pt>
    <dgm:pt modelId="{3EEB985E-39A0-4DB7-920C-B31B9BBDAB0E}" type="sibTrans" cxnId="{377E280F-F249-4FA8-91AF-265F3798E0C8}">
      <dgm:prSet/>
      <dgm:spPr/>
      <dgm:t>
        <a:bodyPr/>
        <a:lstStyle/>
        <a:p>
          <a:endParaRPr lang="en-US"/>
        </a:p>
      </dgm:t>
    </dgm:pt>
    <dgm:pt modelId="{EF634701-2E60-407E-9356-3B3E42DDC3FA}">
      <dgm:prSet phldrT="[Text]"/>
      <dgm:spPr>
        <a:solidFill>
          <a:schemeClr val="bg2">
            <a:lumMod val="90000"/>
            <a:alpha val="49000"/>
          </a:schemeClr>
        </a:solidFill>
      </dgm:spPr>
      <dgm:t>
        <a:bodyPr/>
        <a:lstStyle/>
        <a:p>
          <a:r>
            <a: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Books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EB39DB-4815-403D-9128-A0F18766247F}" type="parTrans" cxnId="{D4B67D7A-944C-4CDB-945A-95910E1BD280}">
      <dgm:prSet/>
      <dgm:spPr/>
      <dgm:t>
        <a:bodyPr/>
        <a:lstStyle/>
        <a:p>
          <a:endParaRPr lang="en-US"/>
        </a:p>
      </dgm:t>
    </dgm:pt>
    <dgm:pt modelId="{87269D35-8E66-40E9-87ED-DFC9A6849E90}" type="sibTrans" cxnId="{D4B67D7A-944C-4CDB-945A-95910E1BD280}">
      <dgm:prSet/>
      <dgm:spPr/>
      <dgm:t>
        <a:bodyPr/>
        <a:lstStyle/>
        <a:p>
          <a:endParaRPr lang="en-US"/>
        </a:p>
      </dgm:t>
    </dgm:pt>
    <dgm:pt modelId="{67E8BAFD-536F-449D-812C-008C4FD71EA0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1-41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3E6528-53D6-43C1-AC14-CBECD034F0EB}" type="parTrans" cxnId="{8A8EB0AB-0D28-4B6F-992B-F26D0CC2A5CE}">
      <dgm:prSet/>
      <dgm:spPr/>
      <dgm:t>
        <a:bodyPr/>
        <a:lstStyle/>
        <a:p>
          <a:endParaRPr lang="en-US"/>
        </a:p>
      </dgm:t>
    </dgm:pt>
    <dgm:pt modelId="{43BE5837-C543-43E5-AB48-843DDD81B7D6}" type="sibTrans" cxnId="{8A8EB0AB-0D28-4B6F-992B-F26D0CC2A5CE}">
      <dgm:prSet/>
      <dgm:spPr/>
      <dgm:t>
        <a:bodyPr/>
        <a:lstStyle/>
        <a:p>
          <a:endParaRPr lang="en-US"/>
        </a:p>
      </dgm:t>
    </dgm:pt>
    <dgm:pt modelId="{A08E40DA-211F-4CAF-8E79-3F42374B7159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42-72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A243449-F863-4285-A798-57E3679E80E0}" type="parTrans" cxnId="{BE8A45F4-8096-40D9-91A8-572923E16780}">
      <dgm:prSet/>
      <dgm:spPr/>
      <dgm:t>
        <a:bodyPr/>
        <a:lstStyle/>
        <a:p>
          <a:endParaRPr lang="en-US"/>
        </a:p>
      </dgm:t>
    </dgm:pt>
    <dgm:pt modelId="{A89BEDB8-0089-4CED-B788-DBE1BF427571}" type="sibTrans" cxnId="{BE8A45F4-8096-40D9-91A8-572923E16780}">
      <dgm:prSet/>
      <dgm:spPr/>
      <dgm:t>
        <a:bodyPr/>
        <a:lstStyle/>
        <a:p>
          <a:endParaRPr lang="en-US"/>
        </a:p>
      </dgm:t>
    </dgm:pt>
    <dgm:pt modelId="{09AB8354-10FC-4AA1-9525-A9CB40D0D43F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73-89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1B7AD5-456E-4F49-AC57-6D0C6ED88EA6}" type="parTrans" cxnId="{B14424CF-09A6-4A55-8AFC-7C632E7204F8}">
      <dgm:prSet/>
      <dgm:spPr/>
      <dgm:t>
        <a:bodyPr/>
        <a:lstStyle/>
        <a:p>
          <a:endParaRPr lang="en-US"/>
        </a:p>
      </dgm:t>
    </dgm:pt>
    <dgm:pt modelId="{4608ED25-DB47-43E8-8D7A-12E6EFA2D3FE}" type="sibTrans" cxnId="{B14424CF-09A6-4A55-8AFC-7C632E7204F8}">
      <dgm:prSet/>
      <dgm:spPr/>
      <dgm:t>
        <a:bodyPr/>
        <a:lstStyle/>
        <a:p>
          <a:endParaRPr lang="en-US"/>
        </a:p>
      </dgm:t>
    </dgm:pt>
    <dgm:pt modelId="{D2ACD9DC-93C8-4C1A-A021-4561C8A6B17B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90-106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45596B-C3A4-4E22-B26C-9D8B7DD13F2A}" type="parTrans" cxnId="{305C7A8C-9FE0-43CE-A67D-80D09FE5F554}">
      <dgm:prSet/>
      <dgm:spPr/>
      <dgm:t>
        <a:bodyPr/>
        <a:lstStyle/>
        <a:p>
          <a:endParaRPr lang="en-US"/>
        </a:p>
      </dgm:t>
    </dgm:pt>
    <dgm:pt modelId="{4E53DAFB-8448-465D-9301-521FC7396446}" type="sibTrans" cxnId="{305C7A8C-9FE0-43CE-A67D-80D09FE5F554}">
      <dgm:prSet/>
      <dgm:spPr/>
      <dgm:t>
        <a:bodyPr/>
        <a:lstStyle/>
        <a:p>
          <a:endParaRPr lang="en-US"/>
        </a:p>
      </dgm:t>
    </dgm:pt>
    <dgm:pt modelId="{871392BA-87EA-4C76-AC7A-D669719C8C30}">
      <dgm:prSet phldrT="[Text]" custT="1"/>
      <dgm:spPr/>
      <dgm:t>
        <a:bodyPr/>
        <a:lstStyle/>
        <a:p>
          <a:r>
            <a: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107-150</a:t>
          </a:r>
          <a:endParaRPr lang="en-US" sz="3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A988A5-4387-4444-9AE0-B26E3C21E195}" type="parTrans" cxnId="{4619A832-8A17-4080-87C9-8435D381583C}">
      <dgm:prSet/>
      <dgm:spPr/>
      <dgm:t>
        <a:bodyPr/>
        <a:lstStyle/>
        <a:p>
          <a:endParaRPr lang="en-US"/>
        </a:p>
      </dgm:t>
    </dgm:pt>
    <dgm:pt modelId="{BD4F8CCC-BA2F-422A-8E4E-D67333E73D9C}" type="sibTrans" cxnId="{4619A832-8A17-4080-87C9-8435D381583C}">
      <dgm:prSet/>
      <dgm:spPr/>
      <dgm:t>
        <a:bodyPr/>
        <a:lstStyle/>
        <a:p>
          <a:endParaRPr lang="en-US"/>
        </a:p>
      </dgm:t>
    </dgm:pt>
    <dgm:pt modelId="{EB31D543-17B0-4230-BE02-92FF189C6D44}" type="pres">
      <dgm:prSet presAssocID="{641D3046-D274-4259-9CC7-84FBA45A5DA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9AD03C-D007-4C69-84B4-007D8CE8059E}" type="pres">
      <dgm:prSet presAssocID="{EF634701-2E60-407E-9356-3B3E42DDC3FA}" presName="compNode" presStyleCnt="0"/>
      <dgm:spPr/>
    </dgm:pt>
    <dgm:pt modelId="{D5204CF6-BC3B-4DD9-9884-D0F2837630C7}" type="pres">
      <dgm:prSet presAssocID="{EF634701-2E60-407E-9356-3B3E42DDC3FA}" presName="aNode" presStyleLbl="bgShp" presStyleIdx="0" presStyleCnt="4"/>
      <dgm:spPr/>
      <dgm:t>
        <a:bodyPr/>
        <a:lstStyle/>
        <a:p>
          <a:endParaRPr lang="en-US"/>
        </a:p>
      </dgm:t>
    </dgm:pt>
    <dgm:pt modelId="{75C504AA-1BCB-41CB-BF91-05477D45AB6A}" type="pres">
      <dgm:prSet presAssocID="{EF634701-2E60-407E-9356-3B3E42DDC3FA}" presName="textNode" presStyleLbl="bgShp" presStyleIdx="0" presStyleCnt="4"/>
      <dgm:spPr/>
      <dgm:t>
        <a:bodyPr/>
        <a:lstStyle/>
        <a:p>
          <a:endParaRPr lang="en-US"/>
        </a:p>
      </dgm:t>
    </dgm:pt>
    <dgm:pt modelId="{E3238BB7-4132-42AE-80CC-C5DCE63E79CF}" type="pres">
      <dgm:prSet presAssocID="{EF634701-2E60-407E-9356-3B3E42DDC3FA}" presName="compChildNode" presStyleCnt="0"/>
      <dgm:spPr/>
    </dgm:pt>
    <dgm:pt modelId="{31F684A8-CB84-4197-A264-B3634F068BEE}" type="pres">
      <dgm:prSet presAssocID="{EF634701-2E60-407E-9356-3B3E42DDC3FA}" presName="theInnerList" presStyleCnt="0"/>
      <dgm:spPr/>
    </dgm:pt>
    <dgm:pt modelId="{615C74F5-2F6F-406B-9918-91A75170206E}" type="pres">
      <dgm:prSet presAssocID="{67E8BAFD-536F-449D-812C-008C4FD71EA0}" presName="childNode" presStyleLbl="node1" presStyleIdx="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4A4C8E-AABA-42B0-907E-D3BF92AC3621}" type="pres">
      <dgm:prSet presAssocID="{67E8BAFD-536F-449D-812C-008C4FD71EA0}" presName="aSpace2" presStyleCnt="0"/>
      <dgm:spPr/>
    </dgm:pt>
    <dgm:pt modelId="{4283E908-9E87-4CED-AD92-B9FCB86B40A2}" type="pres">
      <dgm:prSet presAssocID="{A08E40DA-211F-4CAF-8E79-3F42374B7159}" presName="childNode" presStyleLbl="node1" presStyleIdx="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49717-EA41-43D7-8CB2-5CFEB3956551}" type="pres">
      <dgm:prSet presAssocID="{A08E40DA-211F-4CAF-8E79-3F42374B7159}" presName="aSpace2" presStyleCnt="0"/>
      <dgm:spPr/>
    </dgm:pt>
    <dgm:pt modelId="{6B8C8BBB-5D24-4E65-960C-A55CD3F7CC1D}" type="pres">
      <dgm:prSet presAssocID="{09AB8354-10FC-4AA1-9525-A9CB40D0D43F}" presName="childNode" presStyleLbl="node1" presStyleIdx="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888FD-BBED-411E-AEF0-94ABC447E5D6}" type="pres">
      <dgm:prSet presAssocID="{09AB8354-10FC-4AA1-9525-A9CB40D0D43F}" presName="aSpace2" presStyleCnt="0"/>
      <dgm:spPr/>
    </dgm:pt>
    <dgm:pt modelId="{1C32DE31-0506-4C66-A111-F8F7DDD4C7A7}" type="pres">
      <dgm:prSet presAssocID="{D2ACD9DC-93C8-4C1A-A021-4561C8A6B17B}" presName="childNode" presStyleLbl="node1" presStyleIdx="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B12ADD-829B-418E-82A1-2FFC131EF6F5}" type="pres">
      <dgm:prSet presAssocID="{D2ACD9DC-93C8-4C1A-A021-4561C8A6B17B}" presName="aSpace2" presStyleCnt="0"/>
      <dgm:spPr/>
    </dgm:pt>
    <dgm:pt modelId="{79F1407B-201D-41CA-9DB7-386502AFC904}" type="pres">
      <dgm:prSet presAssocID="{871392BA-87EA-4C76-AC7A-D669719C8C30}" presName="childNode" presStyleLbl="node1" presStyleIdx="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EA76F-B942-49C3-84CA-272B9F2145AA}" type="pres">
      <dgm:prSet presAssocID="{EF634701-2E60-407E-9356-3B3E42DDC3FA}" presName="aSpace" presStyleCnt="0"/>
      <dgm:spPr/>
    </dgm:pt>
    <dgm:pt modelId="{A7CF1978-16E8-416C-9FD7-A3530337DA59}" type="pres">
      <dgm:prSet presAssocID="{55DE27F5-34CA-4916-B69A-6BE7678979F0}" presName="compNode" presStyleCnt="0"/>
      <dgm:spPr/>
    </dgm:pt>
    <dgm:pt modelId="{F00A327C-9AFB-4307-A29B-723DEBB95319}" type="pres">
      <dgm:prSet presAssocID="{55DE27F5-34CA-4916-B69A-6BE7678979F0}" presName="aNode" presStyleLbl="bgShp" presStyleIdx="1" presStyleCnt="4"/>
      <dgm:spPr/>
      <dgm:t>
        <a:bodyPr/>
        <a:lstStyle/>
        <a:p>
          <a:endParaRPr lang="en-US"/>
        </a:p>
      </dgm:t>
    </dgm:pt>
    <dgm:pt modelId="{7C7AB579-9367-4E0F-852D-3EA0E2409CAD}" type="pres">
      <dgm:prSet presAssocID="{55DE27F5-34CA-4916-B69A-6BE7678979F0}" presName="textNode" presStyleLbl="bgShp" presStyleIdx="1" presStyleCnt="4"/>
      <dgm:spPr/>
      <dgm:t>
        <a:bodyPr/>
        <a:lstStyle/>
        <a:p>
          <a:endParaRPr lang="en-US"/>
        </a:p>
      </dgm:t>
    </dgm:pt>
    <dgm:pt modelId="{401C6C96-B019-4DDF-80EC-8B474AE39AF6}" type="pres">
      <dgm:prSet presAssocID="{55DE27F5-34CA-4916-B69A-6BE7678979F0}" presName="compChildNode" presStyleCnt="0"/>
      <dgm:spPr/>
    </dgm:pt>
    <dgm:pt modelId="{24E7C9DE-1129-452F-9FC5-54FCE67E07A7}" type="pres">
      <dgm:prSet presAssocID="{55DE27F5-34CA-4916-B69A-6BE7678979F0}" presName="theInnerList" presStyleCnt="0"/>
      <dgm:spPr/>
    </dgm:pt>
    <dgm:pt modelId="{85A362B5-4954-4D33-B9C2-4F6EB6B5BC0C}" type="pres">
      <dgm:prSet presAssocID="{B0CE1D11-1F5F-43D2-951C-E0C440CE63F0}" presName="childNode" presStyleLbl="node1" presStyleIdx="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D4CCF9-D8E2-4CAF-A53D-87002F579265}" type="pres">
      <dgm:prSet presAssocID="{B0CE1D11-1F5F-43D2-951C-E0C440CE63F0}" presName="aSpace2" presStyleCnt="0"/>
      <dgm:spPr/>
    </dgm:pt>
    <dgm:pt modelId="{39082AF6-1635-4564-8EED-38BD60B5036A}" type="pres">
      <dgm:prSet presAssocID="{FA30BCAB-87B2-4313-B6A4-AA819C78CA09}" presName="childNode" presStyleLbl="node1" presStyleIdx="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C1A27-DB1D-4481-9D89-2C83554DEC3D}" type="pres">
      <dgm:prSet presAssocID="{FA30BCAB-87B2-4313-B6A4-AA819C78CA09}" presName="aSpace2" presStyleCnt="0"/>
      <dgm:spPr/>
    </dgm:pt>
    <dgm:pt modelId="{2F93362F-AD6F-4398-B76E-2ED71CD860E2}" type="pres">
      <dgm:prSet presAssocID="{4AEEFC33-20C8-4C40-BAE4-1A7B953F4A09}" presName="childNode" presStyleLbl="node1" presStyleIdx="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6B6EA-7097-4D7A-B663-117A1E537551}" type="pres">
      <dgm:prSet presAssocID="{4AEEFC33-20C8-4C40-BAE4-1A7B953F4A09}" presName="aSpace2" presStyleCnt="0"/>
      <dgm:spPr/>
    </dgm:pt>
    <dgm:pt modelId="{047E3D59-C58C-448C-9F48-F525FEB69DAA}" type="pres">
      <dgm:prSet presAssocID="{F084CBAE-695A-48DD-94F1-5AC81857A26A}" presName="childNode" presStyleLbl="node1" presStyleIdx="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5520E-B567-4C73-9001-1B3BFFCA9549}" type="pres">
      <dgm:prSet presAssocID="{F084CBAE-695A-48DD-94F1-5AC81857A26A}" presName="aSpace2" presStyleCnt="0"/>
      <dgm:spPr/>
    </dgm:pt>
    <dgm:pt modelId="{A7C02DCA-E259-4BCB-AF7A-C3622071D110}" type="pres">
      <dgm:prSet presAssocID="{ED5DF0D7-9CBC-4F6A-A19B-0CF13B0901D8}" presName="childNode" presStyleLbl="node1" presStyleIdx="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0F34D-2334-461F-80BC-B040F992DFFF}" type="pres">
      <dgm:prSet presAssocID="{55DE27F5-34CA-4916-B69A-6BE7678979F0}" presName="aSpace" presStyleCnt="0"/>
      <dgm:spPr/>
    </dgm:pt>
    <dgm:pt modelId="{F92DA38A-3B1F-452B-85F2-324C5F0E68DB}" type="pres">
      <dgm:prSet presAssocID="{D1F0988E-F0CD-45D3-80DC-CD742EC926E4}" presName="compNode" presStyleCnt="0"/>
      <dgm:spPr/>
    </dgm:pt>
    <dgm:pt modelId="{4CCDB84A-98D6-44D8-9120-E34866566CB9}" type="pres">
      <dgm:prSet presAssocID="{D1F0988E-F0CD-45D3-80DC-CD742EC926E4}" presName="aNode" presStyleLbl="bgShp" presStyleIdx="2" presStyleCnt="4"/>
      <dgm:spPr/>
      <dgm:t>
        <a:bodyPr/>
        <a:lstStyle/>
        <a:p>
          <a:endParaRPr lang="en-US"/>
        </a:p>
      </dgm:t>
    </dgm:pt>
    <dgm:pt modelId="{AAAD00AC-EDC2-43AF-9EFC-7744A50D0B82}" type="pres">
      <dgm:prSet presAssocID="{D1F0988E-F0CD-45D3-80DC-CD742EC926E4}" presName="textNode" presStyleLbl="bgShp" presStyleIdx="2" presStyleCnt="4"/>
      <dgm:spPr/>
      <dgm:t>
        <a:bodyPr/>
        <a:lstStyle/>
        <a:p>
          <a:endParaRPr lang="en-US"/>
        </a:p>
      </dgm:t>
    </dgm:pt>
    <dgm:pt modelId="{E8D69D4F-D8C6-4A79-A0C1-E759AB012DF6}" type="pres">
      <dgm:prSet presAssocID="{D1F0988E-F0CD-45D3-80DC-CD742EC926E4}" presName="compChildNode" presStyleCnt="0"/>
      <dgm:spPr/>
    </dgm:pt>
    <dgm:pt modelId="{D1A45822-89A0-42EF-8A5C-A3F0FC79FAA9}" type="pres">
      <dgm:prSet presAssocID="{D1F0988E-F0CD-45D3-80DC-CD742EC926E4}" presName="theInnerList" presStyleCnt="0"/>
      <dgm:spPr/>
    </dgm:pt>
    <dgm:pt modelId="{5148D1BC-1C42-4091-A186-7C2D9BE773AF}" type="pres">
      <dgm:prSet presAssocID="{345962F7-4C82-4BBB-800E-063535A37B48}" presName="childNode" presStyleLbl="node1" presStyleIdx="10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518AD1-775B-407D-9E5E-6C9B40AD2315}" type="pres">
      <dgm:prSet presAssocID="{345962F7-4C82-4BBB-800E-063535A37B48}" presName="aSpace2" presStyleCnt="0"/>
      <dgm:spPr/>
    </dgm:pt>
    <dgm:pt modelId="{B28FD0EB-C0D9-4845-A1E2-0D8EBAEE36CB}" type="pres">
      <dgm:prSet presAssocID="{D6F2AA24-0D22-4F0D-9C30-7D86F0589CC9}" presName="childNode" presStyleLbl="node1" presStyleIdx="11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A00CC9-0ED2-44F5-94B3-9562EA7E36F2}" type="pres">
      <dgm:prSet presAssocID="{D6F2AA24-0D22-4F0D-9C30-7D86F0589CC9}" presName="aSpace2" presStyleCnt="0"/>
      <dgm:spPr/>
    </dgm:pt>
    <dgm:pt modelId="{7D9BFFAA-B21B-4DA7-8BAF-6686B8EF12C3}" type="pres">
      <dgm:prSet presAssocID="{4EE15D08-69D6-4E43-9F72-1F065479A8B1}" presName="childNode" presStyleLbl="node1" presStyleIdx="12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C7EA9-FAB0-4A40-B9D7-4468655E705D}" type="pres">
      <dgm:prSet presAssocID="{4EE15D08-69D6-4E43-9F72-1F065479A8B1}" presName="aSpace2" presStyleCnt="0"/>
      <dgm:spPr/>
    </dgm:pt>
    <dgm:pt modelId="{2EFC0E59-FCDE-4764-9A32-D3234557A0AC}" type="pres">
      <dgm:prSet presAssocID="{6079B962-82BC-46DE-8D45-E7C1AF470F34}" presName="childNode" presStyleLbl="node1" presStyleIdx="13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AB991-7509-4715-8AE5-432AD3B0D539}" type="pres">
      <dgm:prSet presAssocID="{6079B962-82BC-46DE-8D45-E7C1AF470F34}" presName="aSpace2" presStyleCnt="0"/>
      <dgm:spPr/>
    </dgm:pt>
    <dgm:pt modelId="{8CF918C2-342B-45CD-A4F4-DE0152CEE2D2}" type="pres">
      <dgm:prSet presAssocID="{D2934B5B-3B34-4FCD-A96A-50DCF3ABFCEF}" presName="childNode" presStyleLbl="node1" presStyleIdx="14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AF7EBE-4518-45FB-A447-C6434FA11684}" type="pres">
      <dgm:prSet presAssocID="{D1F0988E-F0CD-45D3-80DC-CD742EC926E4}" presName="aSpace" presStyleCnt="0"/>
      <dgm:spPr/>
    </dgm:pt>
    <dgm:pt modelId="{CDD5C59B-1077-489C-9A3C-E9F8AEA3FE5F}" type="pres">
      <dgm:prSet presAssocID="{B522ABB1-4837-490F-83DF-7E33BEC0C2E8}" presName="compNode" presStyleCnt="0"/>
      <dgm:spPr/>
    </dgm:pt>
    <dgm:pt modelId="{DCAED9C3-FE37-4044-BC44-6A12C79796E7}" type="pres">
      <dgm:prSet presAssocID="{B522ABB1-4837-490F-83DF-7E33BEC0C2E8}" presName="aNode" presStyleLbl="bgShp" presStyleIdx="3" presStyleCnt="4"/>
      <dgm:spPr/>
      <dgm:t>
        <a:bodyPr/>
        <a:lstStyle/>
        <a:p>
          <a:endParaRPr lang="en-US"/>
        </a:p>
      </dgm:t>
    </dgm:pt>
    <dgm:pt modelId="{A35F1B6B-ACB4-461C-B982-2B6CEBD309CD}" type="pres">
      <dgm:prSet presAssocID="{B522ABB1-4837-490F-83DF-7E33BEC0C2E8}" presName="textNode" presStyleLbl="bgShp" presStyleIdx="3" presStyleCnt="4"/>
      <dgm:spPr/>
      <dgm:t>
        <a:bodyPr/>
        <a:lstStyle/>
        <a:p>
          <a:endParaRPr lang="en-US"/>
        </a:p>
      </dgm:t>
    </dgm:pt>
    <dgm:pt modelId="{7EC4DCEA-F2A9-4315-A2A0-26EDD20077CC}" type="pres">
      <dgm:prSet presAssocID="{B522ABB1-4837-490F-83DF-7E33BEC0C2E8}" presName="compChildNode" presStyleCnt="0"/>
      <dgm:spPr/>
    </dgm:pt>
    <dgm:pt modelId="{47AF68DD-0415-4980-B621-D670F5ED798B}" type="pres">
      <dgm:prSet presAssocID="{B522ABB1-4837-490F-83DF-7E33BEC0C2E8}" presName="theInnerList" presStyleCnt="0"/>
      <dgm:spPr/>
    </dgm:pt>
    <dgm:pt modelId="{094F4323-FDFD-4A8C-9DC6-0BD34B12A08E}" type="pres">
      <dgm:prSet presAssocID="{A8B45786-0AF7-4CE9-A3FE-718151E3549A}" presName="childNode" presStyleLbl="node1" presStyleIdx="15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26FD8-5D7C-451F-88F1-0091FFF1CDF1}" type="pres">
      <dgm:prSet presAssocID="{A8B45786-0AF7-4CE9-A3FE-718151E3549A}" presName="aSpace2" presStyleCnt="0"/>
      <dgm:spPr/>
    </dgm:pt>
    <dgm:pt modelId="{3E103282-4718-4D73-AAD9-701C81874EC7}" type="pres">
      <dgm:prSet presAssocID="{535DE82A-846D-4ED3-8ABF-D98DBD683785}" presName="childNode" presStyleLbl="node1" presStyleIdx="16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D3507-A16E-49D4-9CA4-A17BD9E3216B}" type="pres">
      <dgm:prSet presAssocID="{535DE82A-846D-4ED3-8ABF-D98DBD683785}" presName="aSpace2" presStyleCnt="0"/>
      <dgm:spPr/>
    </dgm:pt>
    <dgm:pt modelId="{1D739D87-47EC-48E9-9422-7D270419AD70}" type="pres">
      <dgm:prSet presAssocID="{299FF2ED-5C4B-42FA-8F90-4B6C7744A911}" presName="childNode" presStyleLbl="node1" presStyleIdx="17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B9017E-9D0E-4D7B-87F9-B7E9CAE8D74C}" type="pres">
      <dgm:prSet presAssocID="{299FF2ED-5C4B-42FA-8F90-4B6C7744A911}" presName="aSpace2" presStyleCnt="0"/>
      <dgm:spPr/>
    </dgm:pt>
    <dgm:pt modelId="{308C9CA8-0470-4048-A20A-69789C25AD80}" type="pres">
      <dgm:prSet presAssocID="{D6A577FA-9E1C-4566-B19F-E33425D530A9}" presName="childNode" presStyleLbl="node1" presStyleIdx="18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C49F04-C7DB-4171-90E6-ECC98B6D9D66}" type="pres">
      <dgm:prSet presAssocID="{D6A577FA-9E1C-4566-B19F-E33425D530A9}" presName="aSpace2" presStyleCnt="0"/>
      <dgm:spPr/>
    </dgm:pt>
    <dgm:pt modelId="{2E8E228A-DCD3-431F-B6AC-818FC7366116}" type="pres">
      <dgm:prSet presAssocID="{0EB4FE42-16E4-4B5A-A5BD-4AD0E75319D8}" presName="childNode" presStyleLbl="node1" presStyleIdx="19" presStyleCnt="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FDBD2BB-B5D8-4370-9947-2E32B35B8E7A}" srcId="{641D3046-D274-4259-9CC7-84FBA45A5DAB}" destId="{55DE27F5-34CA-4916-B69A-6BE7678979F0}" srcOrd="1" destOrd="0" parTransId="{B1AD36B9-554B-4EE2-9C7C-A0DB84673E87}" sibTransId="{4D5D2FFE-AA9E-471C-83EC-4DCC6A47BAB6}"/>
    <dgm:cxn modelId="{81A4A80E-9AB8-408C-B052-69890C1FE532}" srcId="{55DE27F5-34CA-4916-B69A-6BE7678979F0}" destId="{F084CBAE-695A-48DD-94F1-5AC81857A26A}" srcOrd="3" destOrd="0" parTransId="{BE79DE16-52C5-470A-86DD-FEA6CE8451C0}" sibTransId="{87A0E40B-4288-479D-8660-CDFD1393A5A9}"/>
    <dgm:cxn modelId="{4E880B44-EAC0-4D4C-897F-1C9CE50888E9}" type="presOf" srcId="{0EB4FE42-16E4-4B5A-A5BD-4AD0E75319D8}" destId="{2E8E228A-DCD3-431F-B6AC-818FC7366116}" srcOrd="0" destOrd="0" presId="urn:microsoft.com/office/officeart/2005/8/layout/lProcess2"/>
    <dgm:cxn modelId="{2C85A38E-F589-44E1-90F9-3DE0FECA3777}" type="presOf" srcId="{4EE15D08-69D6-4E43-9F72-1F065479A8B1}" destId="{7D9BFFAA-B21B-4DA7-8BAF-6686B8EF12C3}" srcOrd="0" destOrd="0" presId="urn:microsoft.com/office/officeart/2005/8/layout/lProcess2"/>
    <dgm:cxn modelId="{4619A832-8A17-4080-87C9-8435D381583C}" srcId="{EF634701-2E60-407E-9356-3B3E42DDC3FA}" destId="{871392BA-87EA-4C76-AC7A-D669719C8C30}" srcOrd="4" destOrd="0" parTransId="{98A988A5-4387-4444-9AE0-B26E3C21E195}" sibTransId="{BD4F8CCC-BA2F-422A-8E4E-D67333E73D9C}"/>
    <dgm:cxn modelId="{392DA312-F03D-46C9-872D-E6CE843B077A}" srcId="{D1F0988E-F0CD-45D3-80DC-CD742EC926E4}" destId="{D2934B5B-3B34-4FCD-A96A-50DCF3ABFCEF}" srcOrd="4" destOrd="0" parTransId="{F56ACA82-DCCE-4F63-BFD7-A4A292297F17}" sibTransId="{E28F7766-4887-4712-92AD-D6DB9FB0330B}"/>
    <dgm:cxn modelId="{D84BE732-4978-4654-A96B-D276844B322C}" srcId="{B522ABB1-4837-490F-83DF-7E33BEC0C2E8}" destId="{D6A577FA-9E1C-4566-B19F-E33425D530A9}" srcOrd="3" destOrd="0" parTransId="{0240E3F1-C550-48E9-AD0E-35567C5B7F72}" sibTransId="{0834DCE2-1025-4178-9CE1-33EAC4967071}"/>
    <dgm:cxn modelId="{91E93D74-B1F8-4FC5-B2B0-2EAC1249E357}" type="presOf" srcId="{55DE27F5-34CA-4916-B69A-6BE7678979F0}" destId="{7C7AB579-9367-4E0F-852D-3EA0E2409CAD}" srcOrd="1" destOrd="0" presId="urn:microsoft.com/office/officeart/2005/8/layout/lProcess2"/>
    <dgm:cxn modelId="{0D68CFF1-BD3D-4F12-8931-CCDBD86F0D9A}" type="presOf" srcId="{4AEEFC33-20C8-4C40-BAE4-1A7B953F4A09}" destId="{2F93362F-AD6F-4398-B76E-2ED71CD860E2}" srcOrd="0" destOrd="0" presId="urn:microsoft.com/office/officeart/2005/8/layout/lProcess2"/>
    <dgm:cxn modelId="{3AA5FF64-11B9-4780-B92F-97669E15C16E}" type="presOf" srcId="{A8B45786-0AF7-4CE9-A3FE-718151E3549A}" destId="{094F4323-FDFD-4A8C-9DC6-0BD34B12A08E}" srcOrd="0" destOrd="0" presId="urn:microsoft.com/office/officeart/2005/8/layout/lProcess2"/>
    <dgm:cxn modelId="{4A615739-90F8-4D69-8C6A-5CE3FE0B498F}" type="presOf" srcId="{535DE82A-846D-4ED3-8ABF-D98DBD683785}" destId="{3E103282-4718-4D73-AAD9-701C81874EC7}" srcOrd="0" destOrd="0" presId="urn:microsoft.com/office/officeart/2005/8/layout/lProcess2"/>
    <dgm:cxn modelId="{6BBD179A-27FA-4477-9853-9DDAD24327D8}" type="presOf" srcId="{B0CE1D11-1F5F-43D2-951C-E0C440CE63F0}" destId="{85A362B5-4954-4D33-B9C2-4F6EB6B5BC0C}" srcOrd="0" destOrd="0" presId="urn:microsoft.com/office/officeart/2005/8/layout/lProcess2"/>
    <dgm:cxn modelId="{15DD20F8-1FD2-4D30-9DF9-E10286F3BA25}" srcId="{641D3046-D274-4259-9CC7-84FBA45A5DAB}" destId="{D1F0988E-F0CD-45D3-80DC-CD742EC926E4}" srcOrd="2" destOrd="0" parTransId="{FA65A1C4-C2AC-4C25-9EFB-7BFB83A1A2A9}" sibTransId="{E526B123-5455-4C06-A1F9-224436C20052}"/>
    <dgm:cxn modelId="{1C0C1F9F-1F3D-426E-B07C-AE14F22330A9}" type="presOf" srcId="{D6F2AA24-0D22-4F0D-9C30-7D86F0589CC9}" destId="{B28FD0EB-C0D9-4845-A1E2-0D8EBAEE36CB}" srcOrd="0" destOrd="0" presId="urn:microsoft.com/office/officeart/2005/8/layout/lProcess2"/>
    <dgm:cxn modelId="{48B44273-1F4B-42CF-93A9-2BEA90E4A9A1}" type="presOf" srcId="{FA30BCAB-87B2-4313-B6A4-AA819C78CA09}" destId="{39082AF6-1635-4564-8EED-38BD60B5036A}" srcOrd="0" destOrd="0" presId="urn:microsoft.com/office/officeart/2005/8/layout/lProcess2"/>
    <dgm:cxn modelId="{E13787AE-F24B-4050-970D-4A498A7B438F}" type="presOf" srcId="{871392BA-87EA-4C76-AC7A-D669719C8C30}" destId="{79F1407B-201D-41CA-9DB7-386502AFC904}" srcOrd="0" destOrd="0" presId="urn:microsoft.com/office/officeart/2005/8/layout/lProcess2"/>
    <dgm:cxn modelId="{C76E6BA6-C18A-438A-BCF9-D9BF0DFDB5FC}" srcId="{D1F0988E-F0CD-45D3-80DC-CD742EC926E4}" destId="{6079B962-82BC-46DE-8D45-E7C1AF470F34}" srcOrd="3" destOrd="0" parTransId="{93AED106-A4DE-45D4-8735-54D22E5DE81C}" sibTransId="{EC29A94E-91D9-4552-AB02-4BB63ACE310C}"/>
    <dgm:cxn modelId="{B884F92A-B852-4E8D-8CF5-D67B3E301FFA}" srcId="{55DE27F5-34CA-4916-B69A-6BE7678979F0}" destId="{FA30BCAB-87B2-4313-B6A4-AA819C78CA09}" srcOrd="1" destOrd="0" parTransId="{01B4F59E-1B61-4497-AD9C-7ACE79325A2B}" sibTransId="{8CDD8C69-62C6-4C72-AAD0-7068236B678E}"/>
    <dgm:cxn modelId="{FB881D31-6E07-4D86-9847-A2DCDA4E629B}" srcId="{B522ABB1-4837-490F-83DF-7E33BEC0C2E8}" destId="{535DE82A-846D-4ED3-8ABF-D98DBD683785}" srcOrd="1" destOrd="0" parTransId="{55ED075D-373C-4E8A-A31B-9E17EB11BB3F}" sibTransId="{ADE8BBE7-D028-4A02-A578-FCC2549A5B78}"/>
    <dgm:cxn modelId="{7DB2B964-A10C-43AE-BC40-9AE80FD7C13B}" type="presOf" srcId="{641D3046-D274-4259-9CC7-84FBA45A5DAB}" destId="{EB31D543-17B0-4230-BE02-92FF189C6D44}" srcOrd="0" destOrd="0" presId="urn:microsoft.com/office/officeart/2005/8/layout/lProcess2"/>
    <dgm:cxn modelId="{B45377DA-D889-4AA6-A4BD-3220B31DB08E}" srcId="{55DE27F5-34CA-4916-B69A-6BE7678979F0}" destId="{B0CE1D11-1F5F-43D2-951C-E0C440CE63F0}" srcOrd="0" destOrd="0" parTransId="{4CFE1A23-10A9-4318-8347-74E59AE0A85A}" sibTransId="{145F1722-6FA6-4913-BB38-28F174D03ECC}"/>
    <dgm:cxn modelId="{F0D4F5C8-3834-4820-8CBC-76A07C84DC69}" type="presOf" srcId="{299FF2ED-5C4B-42FA-8F90-4B6C7744A911}" destId="{1D739D87-47EC-48E9-9422-7D270419AD70}" srcOrd="0" destOrd="0" presId="urn:microsoft.com/office/officeart/2005/8/layout/lProcess2"/>
    <dgm:cxn modelId="{53E93CD3-3AFE-4665-B8C6-722483027BFC}" type="presOf" srcId="{09AB8354-10FC-4AA1-9525-A9CB40D0D43F}" destId="{6B8C8BBB-5D24-4E65-960C-A55CD3F7CC1D}" srcOrd="0" destOrd="0" presId="urn:microsoft.com/office/officeart/2005/8/layout/lProcess2"/>
    <dgm:cxn modelId="{BE8A45F4-8096-40D9-91A8-572923E16780}" srcId="{EF634701-2E60-407E-9356-3B3E42DDC3FA}" destId="{A08E40DA-211F-4CAF-8E79-3F42374B7159}" srcOrd="1" destOrd="0" parTransId="{EA243449-F863-4285-A798-57E3679E80E0}" sibTransId="{A89BEDB8-0089-4CED-B788-DBE1BF427571}"/>
    <dgm:cxn modelId="{20B1E208-57C1-42EC-BB5C-58517C17D45D}" srcId="{D1F0988E-F0CD-45D3-80DC-CD742EC926E4}" destId="{D6F2AA24-0D22-4F0D-9C30-7D86F0589CC9}" srcOrd="1" destOrd="0" parTransId="{661E9889-AC8F-4F06-8325-95EBCA07D16F}" sibTransId="{A0B1EB02-36A3-4DAE-A1F0-2C739F0597E1}"/>
    <dgm:cxn modelId="{4CB1E348-5F20-40FB-85B8-31DA7446E35F}" type="presOf" srcId="{D2934B5B-3B34-4FCD-A96A-50DCF3ABFCEF}" destId="{8CF918C2-342B-45CD-A4F4-DE0152CEE2D2}" srcOrd="0" destOrd="0" presId="urn:microsoft.com/office/officeart/2005/8/layout/lProcess2"/>
    <dgm:cxn modelId="{CB7665DD-D5DD-49E9-B03A-2080709A43FE}" type="presOf" srcId="{D2ACD9DC-93C8-4C1A-A021-4561C8A6B17B}" destId="{1C32DE31-0506-4C66-A111-F8F7DDD4C7A7}" srcOrd="0" destOrd="0" presId="urn:microsoft.com/office/officeart/2005/8/layout/lProcess2"/>
    <dgm:cxn modelId="{377E280F-F249-4FA8-91AF-265F3798E0C8}" srcId="{B522ABB1-4837-490F-83DF-7E33BEC0C2E8}" destId="{0EB4FE42-16E4-4B5A-A5BD-4AD0E75319D8}" srcOrd="4" destOrd="0" parTransId="{34FDB101-B1F1-4BFC-8172-C7FCCA5C9C2F}" sibTransId="{3EEB985E-39A0-4DB7-920C-B31B9BBDAB0E}"/>
    <dgm:cxn modelId="{087E95B0-F9DF-4B15-B80B-FE358D954D32}" type="presOf" srcId="{ED5DF0D7-9CBC-4F6A-A19B-0CF13B0901D8}" destId="{A7C02DCA-E259-4BCB-AF7A-C3622071D110}" srcOrd="0" destOrd="0" presId="urn:microsoft.com/office/officeart/2005/8/layout/lProcess2"/>
    <dgm:cxn modelId="{3354A0B1-CE17-434C-8D31-DDE307E4BFED}" type="presOf" srcId="{B522ABB1-4837-490F-83DF-7E33BEC0C2E8}" destId="{A35F1B6B-ACB4-461C-B982-2B6CEBD309CD}" srcOrd="1" destOrd="0" presId="urn:microsoft.com/office/officeart/2005/8/layout/lProcess2"/>
    <dgm:cxn modelId="{237980DF-A4E0-437B-8B8E-F8B5F2C39C2F}" type="presOf" srcId="{A08E40DA-211F-4CAF-8E79-3F42374B7159}" destId="{4283E908-9E87-4CED-AD92-B9FCB86B40A2}" srcOrd="0" destOrd="0" presId="urn:microsoft.com/office/officeart/2005/8/layout/lProcess2"/>
    <dgm:cxn modelId="{3989CCF5-31BE-470A-A04F-EB657D7D674E}" type="presOf" srcId="{D6A577FA-9E1C-4566-B19F-E33425D530A9}" destId="{308C9CA8-0470-4048-A20A-69789C25AD80}" srcOrd="0" destOrd="0" presId="urn:microsoft.com/office/officeart/2005/8/layout/lProcess2"/>
    <dgm:cxn modelId="{8A8EB0AB-0D28-4B6F-992B-F26D0CC2A5CE}" srcId="{EF634701-2E60-407E-9356-3B3E42DDC3FA}" destId="{67E8BAFD-536F-449D-812C-008C4FD71EA0}" srcOrd="0" destOrd="0" parTransId="{9D3E6528-53D6-43C1-AC14-CBECD034F0EB}" sibTransId="{43BE5837-C543-43E5-AB48-843DDD81B7D6}"/>
    <dgm:cxn modelId="{F3D3E69A-3E66-485C-B03B-FC251DAFD65B}" type="presOf" srcId="{EF634701-2E60-407E-9356-3B3E42DDC3FA}" destId="{D5204CF6-BC3B-4DD9-9884-D0F2837630C7}" srcOrd="0" destOrd="0" presId="urn:microsoft.com/office/officeart/2005/8/layout/lProcess2"/>
    <dgm:cxn modelId="{DE5FCBD2-BCFF-4D96-8BA5-3370089F85C2}" type="presOf" srcId="{345962F7-4C82-4BBB-800E-063535A37B48}" destId="{5148D1BC-1C42-4091-A186-7C2D9BE773AF}" srcOrd="0" destOrd="0" presId="urn:microsoft.com/office/officeart/2005/8/layout/lProcess2"/>
    <dgm:cxn modelId="{DFAA5E1F-DAC0-41DA-8303-ADFC9B4F1FFC}" type="presOf" srcId="{D1F0988E-F0CD-45D3-80DC-CD742EC926E4}" destId="{AAAD00AC-EDC2-43AF-9EFC-7744A50D0B82}" srcOrd="1" destOrd="0" presId="urn:microsoft.com/office/officeart/2005/8/layout/lProcess2"/>
    <dgm:cxn modelId="{65525A9C-5BD6-4FCB-BA31-1BAE2256E004}" srcId="{55DE27F5-34CA-4916-B69A-6BE7678979F0}" destId="{ED5DF0D7-9CBC-4F6A-A19B-0CF13B0901D8}" srcOrd="4" destOrd="0" parTransId="{4A555FD5-C989-4E46-A649-6CF596036727}" sibTransId="{880FFD93-AED2-4F6D-85D2-521E95CCF40D}"/>
    <dgm:cxn modelId="{29F73AE8-0B3A-4F07-BC1F-2DA3908C4C38}" type="presOf" srcId="{67E8BAFD-536F-449D-812C-008C4FD71EA0}" destId="{615C74F5-2F6F-406B-9918-91A75170206E}" srcOrd="0" destOrd="0" presId="urn:microsoft.com/office/officeart/2005/8/layout/lProcess2"/>
    <dgm:cxn modelId="{1ADD138D-3CE9-4C99-98EA-50C4C44906C9}" type="presOf" srcId="{D1F0988E-F0CD-45D3-80DC-CD742EC926E4}" destId="{4CCDB84A-98D6-44D8-9120-E34866566CB9}" srcOrd="0" destOrd="0" presId="urn:microsoft.com/office/officeart/2005/8/layout/lProcess2"/>
    <dgm:cxn modelId="{744FD7DF-3A0C-42EC-ADC5-E7BDAC3EA903}" srcId="{B522ABB1-4837-490F-83DF-7E33BEC0C2E8}" destId="{299FF2ED-5C4B-42FA-8F90-4B6C7744A911}" srcOrd="2" destOrd="0" parTransId="{FC736234-382B-4822-B13F-8797E818FB4E}" sibTransId="{4F13A9D0-C661-418F-B843-1DB16E16A5A7}"/>
    <dgm:cxn modelId="{4E017632-A0B2-4C2B-97D0-27CD43CB423D}" srcId="{55DE27F5-34CA-4916-B69A-6BE7678979F0}" destId="{4AEEFC33-20C8-4C40-BAE4-1A7B953F4A09}" srcOrd="2" destOrd="0" parTransId="{5AE5C8F0-5C82-42B7-A500-AF8C2DACDAFC}" sibTransId="{42EAF409-6215-4E27-9D3E-96C84F39449F}"/>
    <dgm:cxn modelId="{210E2882-C833-4D1E-BABF-B7D3C8903E96}" type="presOf" srcId="{55DE27F5-34CA-4916-B69A-6BE7678979F0}" destId="{F00A327C-9AFB-4307-A29B-723DEBB95319}" srcOrd="0" destOrd="0" presId="urn:microsoft.com/office/officeart/2005/8/layout/lProcess2"/>
    <dgm:cxn modelId="{D4B67D7A-944C-4CDB-945A-95910E1BD280}" srcId="{641D3046-D274-4259-9CC7-84FBA45A5DAB}" destId="{EF634701-2E60-407E-9356-3B3E42DDC3FA}" srcOrd="0" destOrd="0" parTransId="{4AEB39DB-4815-403D-9128-A0F18766247F}" sibTransId="{87269D35-8E66-40E9-87ED-DFC9A6849E90}"/>
    <dgm:cxn modelId="{60E6E5DD-C00E-4549-AEFE-3B8329E24F0B}" type="presOf" srcId="{6079B962-82BC-46DE-8D45-E7C1AF470F34}" destId="{2EFC0E59-FCDE-4764-9A32-D3234557A0AC}" srcOrd="0" destOrd="0" presId="urn:microsoft.com/office/officeart/2005/8/layout/lProcess2"/>
    <dgm:cxn modelId="{B14424CF-09A6-4A55-8AFC-7C632E7204F8}" srcId="{EF634701-2E60-407E-9356-3B3E42DDC3FA}" destId="{09AB8354-10FC-4AA1-9525-A9CB40D0D43F}" srcOrd="2" destOrd="0" parTransId="{B51B7AD5-456E-4F49-AC57-6D0C6ED88EA6}" sibTransId="{4608ED25-DB47-43E8-8D7A-12E6EFA2D3FE}"/>
    <dgm:cxn modelId="{489E7420-B35A-4C46-8C4E-63CC54BECAA9}" type="presOf" srcId="{F084CBAE-695A-48DD-94F1-5AC81857A26A}" destId="{047E3D59-C58C-448C-9F48-F525FEB69DAA}" srcOrd="0" destOrd="0" presId="urn:microsoft.com/office/officeart/2005/8/layout/lProcess2"/>
    <dgm:cxn modelId="{3A025EC4-2050-4AB2-81FB-926DB131FBD2}" srcId="{D1F0988E-F0CD-45D3-80DC-CD742EC926E4}" destId="{4EE15D08-69D6-4E43-9F72-1F065479A8B1}" srcOrd="2" destOrd="0" parTransId="{AD564B97-F754-4FAB-A5A9-1A03160C07ED}" sibTransId="{8169B2F1-AAC1-478A-918F-5ABD3AE5A008}"/>
    <dgm:cxn modelId="{233992E5-CBC6-4669-A9FF-8649DBDDEB54}" srcId="{B522ABB1-4837-490F-83DF-7E33BEC0C2E8}" destId="{A8B45786-0AF7-4CE9-A3FE-718151E3549A}" srcOrd="0" destOrd="0" parTransId="{5E4E94CD-7B8B-45F9-8127-70ED415D61DD}" sibTransId="{69BB5E31-79E7-49F9-AAB1-83CD677F1E28}"/>
    <dgm:cxn modelId="{05B129B8-B852-448D-9E06-C2F207E994D5}" type="presOf" srcId="{EF634701-2E60-407E-9356-3B3E42DDC3FA}" destId="{75C504AA-1BCB-41CB-BF91-05477D45AB6A}" srcOrd="1" destOrd="0" presId="urn:microsoft.com/office/officeart/2005/8/layout/lProcess2"/>
    <dgm:cxn modelId="{BCE73261-4EBE-4AA0-908E-4EDCCA057F9D}" srcId="{D1F0988E-F0CD-45D3-80DC-CD742EC926E4}" destId="{345962F7-4C82-4BBB-800E-063535A37B48}" srcOrd="0" destOrd="0" parTransId="{278372EE-E662-4130-88CA-95A89BB35782}" sibTransId="{E08686DB-644D-4A8C-92C9-DFD214B6F1DE}"/>
    <dgm:cxn modelId="{305C7A8C-9FE0-43CE-A67D-80D09FE5F554}" srcId="{EF634701-2E60-407E-9356-3B3E42DDC3FA}" destId="{D2ACD9DC-93C8-4C1A-A021-4561C8A6B17B}" srcOrd="3" destOrd="0" parTransId="{B045596B-C3A4-4E22-B26C-9D8B7DD13F2A}" sibTransId="{4E53DAFB-8448-465D-9301-521FC7396446}"/>
    <dgm:cxn modelId="{D1ECFA42-1347-4613-AAAE-B0B2F15CCA45}" srcId="{641D3046-D274-4259-9CC7-84FBA45A5DAB}" destId="{B522ABB1-4837-490F-83DF-7E33BEC0C2E8}" srcOrd="3" destOrd="0" parTransId="{363E396C-AC28-4280-9A2A-6DB31D9B65E8}" sibTransId="{DC7F6974-763B-40AD-B53C-1F8D414CC0F1}"/>
    <dgm:cxn modelId="{0918410C-6033-42C7-8050-FE4E202023D2}" type="presOf" srcId="{B522ABB1-4837-490F-83DF-7E33BEC0C2E8}" destId="{DCAED9C3-FE37-4044-BC44-6A12C79796E7}" srcOrd="0" destOrd="0" presId="urn:microsoft.com/office/officeart/2005/8/layout/lProcess2"/>
    <dgm:cxn modelId="{419AE0A0-4147-4D1D-A194-93A6CFBC68C6}" type="presParOf" srcId="{EB31D543-17B0-4230-BE02-92FF189C6D44}" destId="{959AD03C-D007-4C69-84B4-007D8CE8059E}" srcOrd="0" destOrd="0" presId="urn:microsoft.com/office/officeart/2005/8/layout/lProcess2"/>
    <dgm:cxn modelId="{AEE3303E-3C0E-4788-B8D9-7BED88879225}" type="presParOf" srcId="{959AD03C-D007-4C69-84B4-007D8CE8059E}" destId="{D5204CF6-BC3B-4DD9-9884-D0F2837630C7}" srcOrd="0" destOrd="0" presId="urn:microsoft.com/office/officeart/2005/8/layout/lProcess2"/>
    <dgm:cxn modelId="{885FC4B8-6EB6-48A2-86B8-3CD90E30C30D}" type="presParOf" srcId="{959AD03C-D007-4C69-84B4-007D8CE8059E}" destId="{75C504AA-1BCB-41CB-BF91-05477D45AB6A}" srcOrd="1" destOrd="0" presId="urn:microsoft.com/office/officeart/2005/8/layout/lProcess2"/>
    <dgm:cxn modelId="{6A8B6F6C-6CD9-48CA-B95B-D265E69E3873}" type="presParOf" srcId="{959AD03C-D007-4C69-84B4-007D8CE8059E}" destId="{E3238BB7-4132-42AE-80CC-C5DCE63E79CF}" srcOrd="2" destOrd="0" presId="urn:microsoft.com/office/officeart/2005/8/layout/lProcess2"/>
    <dgm:cxn modelId="{FAFDBCBC-AC10-494D-90E7-5A655CBC7D93}" type="presParOf" srcId="{E3238BB7-4132-42AE-80CC-C5DCE63E79CF}" destId="{31F684A8-CB84-4197-A264-B3634F068BEE}" srcOrd="0" destOrd="0" presId="urn:microsoft.com/office/officeart/2005/8/layout/lProcess2"/>
    <dgm:cxn modelId="{2D06C59A-56EE-426D-B00B-638C503956C3}" type="presParOf" srcId="{31F684A8-CB84-4197-A264-B3634F068BEE}" destId="{615C74F5-2F6F-406B-9918-91A75170206E}" srcOrd="0" destOrd="0" presId="urn:microsoft.com/office/officeart/2005/8/layout/lProcess2"/>
    <dgm:cxn modelId="{E8622D24-BA2F-4A37-95F3-11C6B1A314BC}" type="presParOf" srcId="{31F684A8-CB84-4197-A264-B3634F068BEE}" destId="{D94A4C8E-AABA-42B0-907E-D3BF92AC3621}" srcOrd="1" destOrd="0" presId="urn:microsoft.com/office/officeart/2005/8/layout/lProcess2"/>
    <dgm:cxn modelId="{3DC794FC-69A7-4377-B5B2-4BB0D75A9355}" type="presParOf" srcId="{31F684A8-CB84-4197-A264-B3634F068BEE}" destId="{4283E908-9E87-4CED-AD92-B9FCB86B40A2}" srcOrd="2" destOrd="0" presId="urn:microsoft.com/office/officeart/2005/8/layout/lProcess2"/>
    <dgm:cxn modelId="{EF256F35-05EF-4D6D-9964-D5B595442869}" type="presParOf" srcId="{31F684A8-CB84-4197-A264-B3634F068BEE}" destId="{AA249717-EA41-43D7-8CB2-5CFEB3956551}" srcOrd="3" destOrd="0" presId="urn:microsoft.com/office/officeart/2005/8/layout/lProcess2"/>
    <dgm:cxn modelId="{8D3B433D-30EE-4BEE-BCF3-DFDE4EFB46B2}" type="presParOf" srcId="{31F684A8-CB84-4197-A264-B3634F068BEE}" destId="{6B8C8BBB-5D24-4E65-960C-A55CD3F7CC1D}" srcOrd="4" destOrd="0" presId="urn:microsoft.com/office/officeart/2005/8/layout/lProcess2"/>
    <dgm:cxn modelId="{B3884589-2907-4B58-80CC-0C2EDA32E33A}" type="presParOf" srcId="{31F684A8-CB84-4197-A264-B3634F068BEE}" destId="{29E888FD-BBED-411E-AEF0-94ABC447E5D6}" srcOrd="5" destOrd="0" presId="urn:microsoft.com/office/officeart/2005/8/layout/lProcess2"/>
    <dgm:cxn modelId="{068E811E-D55E-438B-9EF2-2F79D2B993A9}" type="presParOf" srcId="{31F684A8-CB84-4197-A264-B3634F068BEE}" destId="{1C32DE31-0506-4C66-A111-F8F7DDD4C7A7}" srcOrd="6" destOrd="0" presId="urn:microsoft.com/office/officeart/2005/8/layout/lProcess2"/>
    <dgm:cxn modelId="{DCE8EC16-188B-49B9-9DA4-03ED5E14C45D}" type="presParOf" srcId="{31F684A8-CB84-4197-A264-B3634F068BEE}" destId="{A0B12ADD-829B-418E-82A1-2FFC131EF6F5}" srcOrd="7" destOrd="0" presId="urn:microsoft.com/office/officeart/2005/8/layout/lProcess2"/>
    <dgm:cxn modelId="{1DB054AD-AD02-41B4-871A-065CDAD4F093}" type="presParOf" srcId="{31F684A8-CB84-4197-A264-B3634F068BEE}" destId="{79F1407B-201D-41CA-9DB7-386502AFC904}" srcOrd="8" destOrd="0" presId="urn:microsoft.com/office/officeart/2005/8/layout/lProcess2"/>
    <dgm:cxn modelId="{4D92FB39-63EF-443E-8114-D286EA108F44}" type="presParOf" srcId="{EB31D543-17B0-4230-BE02-92FF189C6D44}" destId="{2CCEA76F-B942-49C3-84CA-272B9F2145AA}" srcOrd="1" destOrd="0" presId="urn:microsoft.com/office/officeart/2005/8/layout/lProcess2"/>
    <dgm:cxn modelId="{0891C38D-FCA9-476B-A692-1618E2A390F7}" type="presParOf" srcId="{EB31D543-17B0-4230-BE02-92FF189C6D44}" destId="{A7CF1978-16E8-416C-9FD7-A3530337DA59}" srcOrd="2" destOrd="0" presId="urn:microsoft.com/office/officeart/2005/8/layout/lProcess2"/>
    <dgm:cxn modelId="{786AAF9F-DB7A-457F-ADDD-9FCC14A5E8EA}" type="presParOf" srcId="{A7CF1978-16E8-416C-9FD7-A3530337DA59}" destId="{F00A327C-9AFB-4307-A29B-723DEBB95319}" srcOrd="0" destOrd="0" presId="urn:microsoft.com/office/officeart/2005/8/layout/lProcess2"/>
    <dgm:cxn modelId="{A08ED40D-36F3-44A3-9CF4-26CD352094E6}" type="presParOf" srcId="{A7CF1978-16E8-416C-9FD7-A3530337DA59}" destId="{7C7AB579-9367-4E0F-852D-3EA0E2409CAD}" srcOrd="1" destOrd="0" presId="urn:microsoft.com/office/officeart/2005/8/layout/lProcess2"/>
    <dgm:cxn modelId="{529D3AD7-8514-489B-99C8-52C74D1CE164}" type="presParOf" srcId="{A7CF1978-16E8-416C-9FD7-A3530337DA59}" destId="{401C6C96-B019-4DDF-80EC-8B474AE39AF6}" srcOrd="2" destOrd="0" presId="urn:microsoft.com/office/officeart/2005/8/layout/lProcess2"/>
    <dgm:cxn modelId="{904CD654-51E7-47E9-96E3-07619C164EED}" type="presParOf" srcId="{401C6C96-B019-4DDF-80EC-8B474AE39AF6}" destId="{24E7C9DE-1129-452F-9FC5-54FCE67E07A7}" srcOrd="0" destOrd="0" presId="urn:microsoft.com/office/officeart/2005/8/layout/lProcess2"/>
    <dgm:cxn modelId="{EA4060C3-F3DF-40AD-B966-63EEAB2BE204}" type="presParOf" srcId="{24E7C9DE-1129-452F-9FC5-54FCE67E07A7}" destId="{85A362B5-4954-4D33-B9C2-4F6EB6B5BC0C}" srcOrd="0" destOrd="0" presId="urn:microsoft.com/office/officeart/2005/8/layout/lProcess2"/>
    <dgm:cxn modelId="{07684097-F1F9-4363-9EBA-2D5DAECCA8E6}" type="presParOf" srcId="{24E7C9DE-1129-452F-9FC5-54FCE67E07A7}" destId="{07D4CCF9-D8E2-4CAF-A53D-87002F579265}" srcOrd="1" destOrd="0" presId="urn:microsoft.com/office/officeart/2005/8/layout/lProcess2"/>
    <dgm:cxn modelId="{98CC9C85-5899-44FA-B6C2-7BD4DC921086}" type="presParOf" srcId="{24E7C9DE-1129-452F-9FC5-54FCE67E07A7}" destId="{39082AF6-1635-4564-8EED-38BD60B5036A}" srcOrd="2" destOrd="0" presId="urn:microsoft.com/office/officeart/2005/8/layout/lProcess2"/>
    <dgm:cxn modelId="{49B47125-5722-4442-AABF-C6EC9969BF5F}" type="presParOf" srcId="{24E7C9DE-1129-452F-9FC5-54FCE67E07A7}" destId="{096C1A27-DB1D-4481-9D89-2C83554DEC3D}" srcOrd="3" destOrd="0" presId="urn:microsoft.com/office/officeart/2005/8/layout/lProcess2"/>
    <dgm:cxn modelId="{C62C624D-7568-4019-BB71-D9F418100F03}" type="presParOf" srcId="{24E7C9DE-1129-452F-9FC5-54FCE67E07A7}" destId="{2F93362F-AD6F-4398-B76E-2ED71CD860E2}" srcOrd="4" destOrd="0" presId="urn:microsoft.com/office/officeart/2005/8/layout/lProcess2"/>
    <dgm:cxn modelId="{4E1407B1-E5B0-4F3E-9A80-FC4F1956D289}" type="presParOf" srcId="{24E7C9DE-1129-452F-9FC5-54FCE67E07A7}" destId="{6356B6EA-7097-4D7A-B663-117A1E537551}" srcOrd="5" destOrd="0" presId="urn:microsoft.com/office/officeart/2005/8/layout/lProcess2"/>
    <dgm:cxn modelId="{652B7ED6-81F9-40A2-8896-A3806333A012}" type="presParOf" srcId="{24E7C9DE-1129-452F-9FC5-54FCE67E07A7}" destId="{047E3D59-C58C-448C-9F48-F525FEB69DAA}" srcOrd="6" destOrd="0" presId="urn:microsoft.com/office/officeart/2005/8/layout/lProcess2"/>
    <dgm:cxn modelId="{0E1B87F9-DBB8-4580-998F-6F83089C76A4}" type="presParOf" srcId="{24E7C9DE-1129-452F-9FC5-54FCE67E07A7}" destId="{0A65520E-B567-4C73-9001-1B3BFFCA9549}" srcOrd="7" destOrd="0" presId="urn:microsoft.com/office/officeart/2005/8/layout/lProcess2"/>
    <dgm:cxn modelId="{545D22D4-7E7E-4232-B3A4-18E365100DB8}" type="presParOf" srcId="{24E7C9DE-1129-452F-9FC5-54FCE67E07A7}" destId="{A7C02DCA-E259-4BCB-AF7A-C3622071D110}" srcOrd="8" destOrd="0" presId="urn:microsoft.com/office/officeart/2005/8/layout/lProcess2"/>
    <dgm:cxn modelId="{231E9293-80B0-4718-B848-9DBCCEFFDE32}" type="presParOf" srcId="{EB31D543-17B0-4230-BE02-92FF189C6D44}" destId="{0590F34D-2334-461F-80BC-B040F992DFFF}" srcOrd="3" destOrd="0" presId="urn:microsoft.com/office/officeart/2005/8/layout/lProcess2"/>
    <dgm:cxn modelId="{460EA840-C23E-4399-82CD-797FC185DE60}" type="presParOf" srcId="{EB31D543-17B0-4230-BE02-92FF189C6D44}" destId="{F92DA38A-3B1F-452B-85F2-324C5F0E68DB}" srcOrd="4" destOrd="0" presId="urn:microsoft.com/office/officeart/2005/8/layout/lProcess2"/>
    <dgm:cxn modelId="{FE5049AA-B545-4EE8-BD65-42D09D944504}" type="presParOf" srcId="{F92DA38A-3B1F-452B-85F2-324C5F0E68DB}" destId="{4CCDB84A-98D6-44D8-9120-E34866566CB9}" srcOrd="0" destOrd="0" presId="urn:microsoft.com/office/officeart/2005/8/layout/lProcess2"/>
    <dgm:cxn modelId="{A78A2F86-07B0-44FD-A3D7-1DA6AED9C123}" type="presParOf" srcId="{F92DA38A-3B1F-452B-85F2-324C5F0E68DB}" destId="{AAAD00AC-EDC2-43AF-9EFC-7744A50D0B82}" srcOrd="1" destOrd="0" presId="urn:microsoft.com/office/officeart/2005/8/layout/lProcess2"/>
    <dgm:cxn modelId="{DD29F166-4D3F-4C18-B2DD-1495AC02F2C3}" type="presParOf" srcId="{F92DA38A-3B1F-452B-85F2-324C5F0E68DB}" destId="{E8D69D4F-D8C6-4A79-A0C1-E759AB012DF6}" srcOrd="2" destOrd="0" presId="urn:microsoft.com/office/officeart/2005/8/layout/lProcess2"/>
    <dgm:cxn modelId="{8D501EEA-A04D-4A71-922B-35AEC8502D59}" type="presParOf" srcId="{E8D69D4F-D8C6-4A79-A0C1-E759AB012DF6}" destId="{D1A45822-89A0-42EF-8A5C-A3F0FC79FAA9}" srcOrd="0" destOrd="0" presId="urn:microsoft.com/office/officeart/2005/8/layout/lProcess2"/>
    <dgm:cxn modelId="{32D74C3F-4EFB-49C7-9D61-699E849609FA}" type="presParOf" srcId="{D1A45822-89A0-42EF-8A5C-A3F0FC79FAA9}" destId="{5148D1BC-1C42-4091-A186-7C2D9BE773AF}" srcOrd="0" destOrd="0" presId="urn:microsoft.com/office/officeart/2005/8/layout/lProcess2"/>
    <dgm:cxn modelId="{005444F8-8A78-4038-A1AC-E19DB59163FF}" type="presParOf" srcId="{D1A45822-89A0-42EF-8A5C-A3F0FC79FAA9}" destId="{06518AD1-775B-407D-9E5E-6C9B40AD2315}" srcOrd="1" destOrd="0" presId="urn:microsoft.com/office/officeart/2005/8/layout/lProcess2"/>
    <dgm:cxn modelId="{EF2FA428-D637-4F36-AC38-EDB0C57143BB}" type="presParOf" srcId="{D1A45822-89A0-42EF-8A5C-A3F0FC79FAA9}" destId="{B28FD0EB-C0D9-4845-A1E2-0D8EBAEE36CB}" srcOrd="2" destOrd="0" presId="urn:microsoft.com/office/officeart/2005/8/layout/lProcess2"/>
    <dgm:cxn modelId="{79578726-6283-4EA7-BEE7-55EA1AB7EC22}" type="presParOf" srcId="{D1A45822-89A0-42EF-8A5C-A3F0FC79FAA9}" destId="{5DA00CC9-0ED2-44F5-94B3-9562EA7E36F2}" srcOrd="3" destOrd="0" presId="urn:microsoft.com/office/officeart/2005/8/layout/lProcess2"/>
    <dgm:cxn modelId="{7C5B0DF5-B978-465F-80FF-70371ED52EE6}" type="presParOf" srcId="{D1A45822-89A0-42EF-8A5C-A3F0FC79FAA9}" destId="{7D9BFFAA-B21B-4DA7-8BAF-6686B8EF12C3}" srcOrd="4" destOrd="0" presId="urn:microsoft.com/office/officeart/2005/8/layout/lProcess2"/>
    <dgm:cxn modelId="{375941CC-5AA5-4EC5-9A5B-A4DE03C9490E}" type="presParOf" srcId="{D1A45822-89A0-42EF-8A5C-A3F0FC79FAA9}" destId="{F85C7EA9-FAB0-4A40-B9D7-4468655E705D}" srcOrd="5" destOrd="0" presId="urn:microsoft.com/office/officeart/2005/8/layout/lProcess2"/>
    <dgm:cxn modelId="{F3F4E23A-87BD-4638-B71F-B18349460A03}" type="presParOf" srcId="{D1A45822-89A0-42EF-8A5C-A3F0FC79FAA9}" destId="{2EFC0E59-FCDE-4764-9A32-D3234557A0AC}" srcOrd="6" destOrd="0" presId="urn:microsoft.com/office/officeart/2005/8/layout/lProcess2"/>
    <dgm:cxn modelId="{80B1C39D-A905-4FF6-BBCA-DC02F750F50B}" type="presParOf" srcId="{D1A45822-89A0-42EF-8A5C-A3F0FC79FAA9}" destId="{5CEAB991-7509-4715-8AE5-432AD3B0D539}" srcOrd="7" destOrd="0" presId="urn:microsoft.com/office/officeart/2005/8/layout/lProcess2"/>
    <dgm:cxn modelId="{74D2D975-D0F7-49EF-94B9-483B3CB464CB}" type="presParOf" srcId="{D1A45822-89A0-42EF-8A5C-A3F0FC79FAA9}" destId="{8CF918C2-342B-45CD-A4F4-DE0152CEE2D2}" srcOrd="8" destOrd="0" presId="urn:microsoft.com/office/officeart/2005/8/layout/lProcess2"/>
    <dgm:cxn modelId="{3AAFECF6-153D-41C7-8FC6-9ACC29434A7F}" type="presParOf" srcId="{EB31D543-17B0-4230-BE02-92FF189C6D44}" destId="{87AF7EBE-4518-45FB-A447-C6434FA11684}" srcOrd="5" destOrd="0" presId="urn:microsoft.com/office/officeart/2005/8/layout/lProcess2"/>
    <dgm:cxn modelId="{32C4AB33-1E46-426F-A95B-DDBAAA009A78}" type="presParOf" srcId="{EB31D543-17B0-4230-BE02-92FF189C6D44}" destId="{CDD5C59B-1077-489C-9A3C-E9F8AEA3FE5F}" srcOrd="6" destOrd="0" presId="urn:microsoft.com/office/officeart/2005/8/layout/lProcess2"/>
    <dgm:cxn modelId="{9DF746A6-F092-4D68-A75B-896BE2B58212}" type="presParOf" srcId="{CDD5C59B-1077-489C-9A3C-E9F8AEA3FE5F}" destId="{DCAED9C3-FE37-4044-BC44-6A12C79796E7}" srcOrd="0" destOrd="0" presId="urn:microsoft.com/office/officeart/2005/8/layout/lProcess2"/>
    <dgm:cxn modelId="{8C1C2623-7FC7-4EF7-9F53-F591E260A7A5}" type="presParOf" srcId="{CDD5C59B-1077-489C-9A3C-E9F8AEA3FE5F}" destId="{A35F1B6B-ACB4-461C-B982-2B6CEBD309CD}" srcOrd="1" destOrd="0" presId="urn:microsoft.com/office/officeart/2005/8/layout/lProcess2"/>
    <dgm:cxn modelId="{EFE44F24-2FDA-424F-931C-20EE854B94B1}" type="presParOf" srcId="{CDD5C59B-1077-489C-9A3C-E9F8AEA3FE5F}" destId="{7EC4DCEA-F2A9-4315-A2A0-26EDD20077CC}" srcOrd="2" destOrd="0" presId="urn:microsoft.com/office/officeart/2005/8/layout/lProcess2"/>
    <dgm:cxn modelId="{466A09A1-B0E1-4CE8-8203-FE2E1BFEFA64}" type="presParOf" srcId="{7EC4DCEA-F2A9-4315-A2A0-26EDD20077CC}" destId="{47AF68DD-0415-4980-B621-D670F5ED798B}" srcOrd="0" destOrd="0" presId="urn:microsoft.com/office/officeart/2005/8/layout/lProcess2"/>
    <dgm:cxn modelId="{20D7B24C-C5AA-4CE3-B265-EA1C12B4B205}" type="presParOf" srcId="{47AF68DD-0415-4980-B621-D670F5ED798B}" destId="{094F4323-FDFD-4A8C-9DC6-0BD34B12A08E}" srcOrd="0" destOrd="0" presId="urn:microsoft.com/office/officeart/2005/8/layout/lProcess2"/>
    <dgm:cxn modelId="{5593218F-7B00-43DB-9A1B-B34A0D9526D8}" type="presParOf" srcId="{47AF68DD-0415-4980-B621-D670F5ED798B}" destId="{5D726FD8-5D7C-451F-88F1-0091FFF1CDF1}" srcOrd="1" destOrd="0" presId="urn:microsoft.com/office/officeart/2005/8/layout/lProcess2"/>
    <dgm:cxn modelId="{956839F2-180A-426F-AD10-D4DC40737865}" type="presParOf" srcId="{47AF68DD-0415-4980-B621-D670F5ED798B}" destId="{3E103282-4718-4D73-AAD9-701C81874EC7}" srcOrd="2" destOrd="0" presId="urn:microsoft.com/office/officeart/2005/8/layout/lProcess2"/>
    <dgm:cxn modelId="{4609A550-DF17-4685-8BB5-37B80E98FBCD}" type="presParOf" srcId="{47AF68DD-0415-4980-B621-D670F5ED798B}" destId="{DCAD3507-A16E-49D4-9CA4-A17BD9E3216B}" srcOrd="3" destOrd="0" presId="urn:microsoft.com/office/officeart/2005/8/layout/lProcess2"/>
    <dgm:cxn modelId="{10F2AC7E-A051-482E-9148-FA63DBEF0E2A}" type="presParOf" srcId="{47AF68DD-0415-4980-B621-D670F5ED798B}" destId="{1D739D87-47EC-48E9-9422-7D270419AD70}" srcOrd="4" destOrd="0" presId="urn:microsoft.com/office/officeart/2005/8/layout/lProcess2"/>
    <dgm:cxn modelId="{0B72CD18-6899-43B9-9CD6-2D81059D478F}" type="presParOf" srcId="{47AF68DD-0415-4980-B621-D670F5ED798B}" destId="{C8B9017E-9D0E-4D7B-87F9-B7E9CAE8D74C}" srcOrd="5" destOrd="0" presId="urn:microsoft.com/office/officeart/2005/8/layout/lProcess2"/>
    <dgm:cxn modelId="{FCDD0610-3763-4F1E-B6EA-912EF054F0D0}" type="presParOf" srcId="{47AF68DD-0415-4980-B621-D670F5ED798B}" destId="{308C9CA8-0470-4048-A20A-69789C25AD80}" srcOrd="6" destOrd="0" presId="urn:microsoft.com/office/officeart/2005/8/layout/lProcess2"/>
    <dgm:cxn modelId="{93A75A63-4D55-41C4-957C-8C2DBC791317}" type="presParOf" srcId="{47AF68DD-0415-4980-B621-D670F5ED798B}" destId="{1AC49F04-C7DB-4171-90E6-ECC98B6D9D66}" srcOrd="7" destOrd="0" presId="urn:microsoft.com/office/officeart/2005/8/layout/lProcess2"/>
    <dgm:cxn modelId="{3815D6B5-0626-4E33-A6E0-650FED978D78}" type="presParOf" srcId="{47AF68DD-0415-4980-B621-D670F5ED798B}" destId="{2E8E228A-DCD3-431F-B6AC-818FC7366116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04CF6-BC3B-4DD9-9884-D0F2837630C7}">
      <dsp:nvSpPr>
        <dsp:cNvPr id="0" name=""/>
        <dsp:cNvSpPr/>
      </dsp:nvSpPr>
      <dsp:spPr>
        <a:xfrm>
          <a:off x="2002" y="0"/>
          <a:ext cx="1964921" cy="5334000"/>
        </a:xfrm>
        <a:prstGeom prst="roundRect">
          <a:avLst>
            <a:gd name="adj" fmla="val 10000"/>
          </a:avLst>
        </a:prstGeom>
        <a:solidFill>
          <a:schemeClr val="bg2">
            <a:lumMod val="90000"/>
            <a:alpha val="49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 Books</a:t>
          </a:r>
          <a:endParaRPr lang="en-US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02" y="0"/>
        <a:ext cx="1964921" cy="1600200"/>
      </dsp:txXfrm>
    </dsp:sp>
    <dsp:sp modelId="{615C74F5-2F6F-406B-9918-91A75170206E}">
      <dsp:nvSpPr>
        <dsp:cNvPr id="0" name=""/>
        <dsp:cNvSpPr/>
      </dsp:nvSpPr>
      <dsp:spPr>
        <a:xfrm>
          <a:off x="198494" y="1601209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1-41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567" y="1619282"/>
        <a:ext cx="1535791" cy="580923"/>
      </dsp:txXfrm>
    </dsp:sp>
    <dsp:sp modelId="{4283E908-9E87-4CED-AD92-B9FCB86B40A2}">
      <dsp:nvSpPr>
        <dsp:cNvPr id="0" name=""/>
        <dsp:cNvSpPr/>
      </dsp:nvSpPr>
      <dsp:spPr>
        <a:xfrm>
          <a:off x="198494" y="2313212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246396"/>
            <a:satOff val="-307"/>
            <a:lumOff val="7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42-72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567" y="2331285"/>
        <a:ext cx="1535791" cy="580923"/>
      </dsp:txXfrm>
    </dsp:sp>
    <dsp:sp modelId="{6B8C8BBB-5D24-4E65-960C-A55CD3F7CC1D}">
      <dsp:nvSpPr>
        <dsp:cNvPr id="0" name=""/>
        <dsp:cNvSpPr/>
      </dsp:nvSpPr>
      <dsp:spPr>
        <a:xfrm>
          <a:off x="198494" y="3025215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492791"/>
            <a:satOff val="-615"/>
            <a:lumOff val="1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73-89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567" y="3043288"/>
        <a:ext cx="1535791" cy="580923"/>
      </dsp:txXfrm>
    </dsp:sp>
    <dsp:sp modelId="{1C32DE31-0506-4C66-A111-F8F7DDD4C7A7}">
      <dsp:nvSpPr>
        <dsp:cNvPr id="0" name=""/>
        <dsp:cNvSpPr/>
      </dsp:nvSpPr>
      <dsp:spPr>
        <a:xfrm>
          <a:off x="198494" y="3737218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739187"/>
            <a:satOff val="-922"/>
            <a:lumOff val="21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90-106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567" y="3755291"/>
        <a:ext cx="1535791" cy="580923"/>
      </dsp:txXfrm>
    </dsp:sp>
    <dsp:sp modelId="{79F1407B-201D-41CA-9DB7-386502AFC904}">
      <dsp:nvSpPr>
        <dsp:cNvPr id="0" name=""/>
        <dsp:cNvSpPr/>
      </dsp:nvSpPr>
      <dsp:spPr>
        <a:xfrm>
          <a:off x="198494" y="4449221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985583"/>
            <a:satOff val="-1229"/>
            <a:lumOff val="28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107-150</a:t>
          </a:r>
          <a:endParaRPr lang="en-US" sz="3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6567" y="4467294"/>
        <a:ext cx="1535791" cy="580923"/>
      </dsp:txXfrm>
    </dsp:sp>
    <dsp:sp modelId="{F00A327C-9AFB-4307-A29B-723DEBB95319}">
      <dsp:nvSpPr>
        <dsp:cNvPr id="0" name=""/>
        <dsp:cNvSpPr/>
      </dsp:nvSpPr>
      <dsp:spPr>
        <a:xfrm>
          <a:off x="2114293" y="0"/>
          <a:ext cx="1964921" cy="5334000"/>
        </a:xfrm>
        <a:prstGeom prst="roundRect">
          <a:avLst>
            <a:gd name="adj" fmla="val 10000"/>
          </a:avLst>
        </a:prstGeom>
        <a:solidFill>
          <a:schemeClr val="bg2">
            <a:lumMod val="90000"/>
            <a:alpha val="49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Author</a:t>
          </a:r>
          <a:endParaRPr lang="en-US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14293" y="0"/>
        <a:ext cx="1964921" cy="1600200"/>
      </dsp:txXfrm>
    </dsp:sp>
    <dsp:sp modelId="{85A362B5-4954-4D33-B9C2-4F6EB6B5BC0C}">
      <dsp:nvSpPr>
        <dsp:cNvPr id="0" name=""/>
        <dsp:cNvSpPr/>
      </dsp:nvSpPr>
      <dsp:spPr>
        <a:xfrm>
          <a:off x="2310785" y="1601209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1231979"/>
            <a:satOff val="-1537"/>
            <a:lumOff val="36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David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8858" y="1619282"/>
        <a:ext cx="1535791" cy="580923"/>
      </dsp:txXfrm>
    </dsp:sp>
    <dsp:sp modelId="{39082AF6-1635-4564-8EED-38BD60B5036A}">
      <dsp:nvSpPr>
        <dsp:cNvPr id="0" name=""/>
        <dsp:cNvSpPr/>
      </dsp:nvSpPr>
      <dsp:spPr>
        <a:xfrm>
          <a:off x="2310785" y="2313212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1478374"/>
            <a:satOff val="-1844"/>
            <a:lumOff val="43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David/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Korah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8858" y="2331285"/>
        <a:ext cx="1535791" cy="580923"/>
      </dsp:txXfrm>
    </dsp:sp>
    <dsp:sp modelId="{2F93362F-AD6F-4398-B76E-2ED71CD860E2}">
      <dsp:nvSpPr>
        <dsp:cNvPr id="0" name=""/>
        <dsp:cNvSpPr/>
      </dsp:nvSpPr>
      <dsp:spPr>
        <a:xfrm>
          <a:off x="2310785" y="3025215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1724770"/>
            <a:satOff val="-2151"/>
            <a:lumOff val="5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Asaph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8858" y="3043288"/>
        <a:ext cx="1535791" cy="580923"/>
      </dsp:txXfrm>
    </dsp:sp>
    <dsp:sp modelId="{047E3D59-C58C-448C-9F48-F525FEB69DAA}">
      <dsp:nvSpPr>
        <dsp:cNvPr id="0" name=""/>
        <dsp:cNvSpPr/>
      </dsp:nvSpPr>
      <dsp:spPr>
        <a:xfrm>
          <a:off x="2310785" y="3737218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1971166"/>
            <a:satOff val="-2459"/>
            <a:lumOff val="57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Anonymous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8858" y="3755291"/>
        <a:ext cx="1535791" cy="580923"/>
      </dsp:txXfrm>
    </dsp:sp>
    <dsp:sp modelId="{A7C02DCA-E259-4BCB-AF7A-C3622071D110}">
      <dsp:nvSpPr>
        <dsp:cNvPr id="0" name=""/>
        <dsp:cNvSpPr/>
      </dsp:nvSpPr>
      <dsp:spPr>
        <a:xfrm>
          <a:off x="2310785" y="4449221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2217562"/>
            <a:satOff val="-2766"/>
            <a:lumOff val="65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David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28858" y="4467294"/>
        <a:ext cx="1535791" cy="580923"/>
      </dsp:txXfrm>
    </dsp:sp>
    <dsp:sp modelId="{4CCDB84A-98D6-44D8-9120-E34866566CB9}">
      <dsp:nvSpPr>
        <dsp:cNvPr id="0" name=""/>
        <dsp:cNvSpPr/>
      </dsp:nvSpPr>
      <dsp:spPr>
        <a:xfrm>
          <a:off x="4226584" y="0"/>
          <a:ext cx="1964921" cy="5334000"/>
        </a:xfrm>
        <a:prstGeom prst="roundRect">
          <a:avLst>
            <a:gd name="adj" fmla="val 10000"/>
          </a:avLst>
        </a:prstGeom>
        <a:solidFill>
          <a:schemeClr val="bg2">
            <a:lumMod val="90000"/>
            <a:alpha val="49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Compiler</a:t>
          </a:r>
          <a:endParaRPr lang="en-US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26584" y="0"/>
        <a:ext cx="1964921" cy="1600200"/>
      </dsp:txXfrm>
    </dsp:sp>
    <dsp:sp modelId="{5148D1BC-1C42-4091-A186-7C2D9BE773AF}">
      <dsp:nvSpPr>
        <dsp:cNvPr id="0" name=""/>
        <dsp:cNvSpPr/>
      </dsp:nvSpPr>
      <dsp:spPr>
        <a:xfrm>
          <a:off x="4423076" y="1601209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2463957"/>
            <a:satOff val="-3073"/>
            <a:lumOff val="72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Solomon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1149" y="1619282"/>
        <a:ext cx="1535791" cy="580923"/>
      </dsp:txXfrm>
    </dsp:sp>
    <dsp:sp modelId="{B28FD0EB-C0D9-4845-A1E2-0D8EBAEE36CB}">
      <dsp:nvSpPr>
        <dsp:cNvPr id="0" name=""/>
        <dsp:cNvSpPr/>
      </dsp:nvSpPr>
      <dsp:spPr>
        <a:xfrm>
          <a:off x="4423076" y="2313212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2710353"/>
            <a:satOff val="-3380"/>
            <a:lumOff val="79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Korah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1149" y="2331285"/>
        <a:ext cx="1535791" cy="580923"/>
      </dsp:txXfrm>
    </dsp:sp>
    <dsp:sp modelId="{7D9BFFAA-B21B-4DA7-8BAF-6686B8EF12C3}">
      <dsp:nvSpPr>
        <dsp:cNvPr id="0" name=""/>
        <dsp:cNvSpPr/>
      </dsp:nvSpPr>
      <dsp:spPr>
        <a:xfrm>
          <a:off x="4423076" y="3025215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2956749"/>
            <a:satOff val="-3688"/>
            <a:lumOff val="86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Hezekiah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1149" y="3043288"/>
        <a:ext cx="1535791" cy="580923"/>
      </dsp:txXfrm>
    </dsp:sp>
    <dsp:sp modelId="{2EFC0E59-FCDE-4764-9A32-D3234557A0AC}">
      <dsp:nvSpPr>
        <dsp:cNvPr id="0" name=""/>
        <dsp:cNvSpPr/>
      </dsp:nvSpPr>
      <dsp:spPr>
        <a:xfrm>
          <a:off x="4423076" y="3737218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3203145"/>
            <a:satOff val="-3995"/>
            <a:lumOff val="93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Ezra/Neh.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1149" y="3755291"/>
        <a:ext cx="1535791" cy="580923"/>
      </dsp:txXfrm>
    </dsp:sp>
    <dsp:sp modelId="{8CF918C2-342B-45CD-A4F4-DE0152CEE2D2}">
      <dsp:nvSpPr>
        <dsp:cNvPr id="0" name=""/>
        <dsp:cNvSpPr/>
      </dsp:nvSpPr>
      <dsp:spPr>
        <a:xfrm>
          <a:off x="4423076" y="4449221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3449540"/>
            <a:satOff val="-4302"/>
            <a:lumOff val="1012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Ezra/Neh.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1149" y="4467294"/>
        <a:ext cx="1535791" cy="580923"/>
      </dsp:txXfrm>
    </dsp:sp>
    <dsp:sp modelId="{DCAED9C3-FE37-4044-BC44-6A12C79796E7}">
      <dsp:nvSpPr>
        <dsp:cNvPr id="0" name=""/>
        <dsp:cNvSpPr/>
      </dsp:nvSpPr>
      <dsp:spPr>
        <a:xfrm>
          <a:off x="6338875" y="0"/>
          <a:ext cx="1964921" cy="5334000"/>
        </a:xfrm>
        <a:prstGeom prst="roundRect">
          <a:avLst>
            <a:gd name="adj" fmla="val 10000"/>
          </a:avLst>
        </a:prstGeom>
        <a:solidFill>
          <a:schemeClr val="bg2">
            <a:lumMod val="90000"/>
            <a:alpha val="4900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Suggest</a:t>
          </a:r>
          <a:endParaRPr lang="en-US" sz="3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38875" y="0"/>
        <a:ext cx="1964921" cy="1600200"/>
      </dsp:txXfrm>
    </dsp:sp>
    <dsp:sp modelId="{094F4323-FDFD-4A8C-9DC6-0BD34B12A08E}">
      <dsp:nvSpPr>
        <dsp:cNvPr id="0" name=""/>
        <dsp:cNvSpPr/>
      </dsp:nvSpPr>
      <dsp:spPr>
        <a:xfrm>
          <a:off x="6535367" y="1601209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3695936"/>
            <a:satOff val="-4610"/>
            <a:lumOff val="108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Genesis   (man)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53440" y="1619282"/>
        <a:ext cx="1535791" cy="580923"/>
      </dsp:txXfrm>
    </dsp:sp>
    <dsp:sp modelId="{3E103282-4718-4D73-AAD9-701C81874EC7}">
      <dsp:nvSpPr>
        <dsp:cNvPr id="0" name=""/>
        <dsp:cNvSpPr/>
      </dsp:nvSpPr>
      <dsp:spPr>
        <a:xfrm>
          <a:off x="6535367" y="2313212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3942332"/>
            <a:satOff val="-4917"/>
            <a:lumOff val="115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Exodus (redemption)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53440" y="2331285"/>
        <a:ext cx="1535791" cy="580923"/>
      </dsp:txXfrm>
    </dsp:sp>
    <dsp:sp modelId="{1D739D87-47EC-48E9-9422-7D270419AD70}">
      <dsp:nvSpPr>
        <dsp:cNvPr id="0" name=""/>
        <dsp:cNvSpPr/>
      </dsp:nvSpPr>
      <dsp:spPr>
        <a:xfrm>
          <a:off x="6535367" y="3025215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4188727"/>
            <a:satOff val="-5224"/>
            <a:lumOff val="12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Leviticus (worship)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53440" y="3043288"/>
        <a:ext cx="1535791" cy="580923"/>
      </dsp:txXfrm>
    </dsp:sp>
    <dsp:sp modelId="{308C9CA8-0470-4048-A20A-69789C25AD80}">
      <dsp:nvSpPr>
        <dsp:cNvPr id="0" name=""/>
        <dsp:cNvSpPr/>
      </dsp:nvSpPr>
      <dsp:spPr>
        <a:xfrm>
          <a:off x="6535367" y="3737218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4435123"/>
            <a:satOff val="-5532"/>
            <a:lumOff val="130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Numbers (wandering)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53440" y="3755291"/>
        <a:ext cx="1535791" cy="580923"/>
      </dsp:txXfrm>
    </dsp:sp>
    <dsp:sp modelId="{2E8E228A-DCD3-431F-B6AC-818FC7366116}">
      <dsp:nvSpPr>
        <dsp:cNvPr id="0" name=""/>
        <dsp:cNvSpPr/>
      </dsp:nvSpPr>
      <dsp:spPr>
        <a:xfrm>
          <a:off x="6535367" y="4449221"/>
          <a:ext cx="1571937" cy="617069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Deuteronomy (word of God)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53440" y="4467294"/>
        <a:ext cx="1535791" cy="580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B5F0D-FD65-49D7-A5BF-F3118AE63EE8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E8B03-AEFD-48A6-BD7F-2629781B5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94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E8B03-AEFD-48A6-BD7F-2629781B526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A6BE-0A26-498B-859E-43B55990779B}" type="datetimeFigureOut">
              <a:rPr lang="en-US" smtClean="0"/>
              <a:pPr/>
              <a:t>6/9/2012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931D4-9898-4CC1-AB86-37773A21D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28600" y="6324600"/>
            <a:ext cx="304800" cy="228600"/>
          </a:xfrm>
          <a:prstGeom prst="wedgeRoundRectCallout">
            <a:avLst>
              <a:gd name="adj1" fmla="val -20833"/>
              <a:gd name="adj2" fmla="val 90086"/>
              <a:gd name="adj3" fmla="val 16667"/>
            </a:avLst>
          </a:prstGeom>
          <a:solidFill>
            <a:schemeClr val="bg2">
              <a:lumMod val="1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salm119_160_bg.jpeg"/>
          <p:cNvPicPr>
            <a:picLocks noChangeAspect="1"/>
          </p:cNvPicPr>
          <p:nvPr/>
        </p:nvPicPr>
        <p:blipFill>
          <a:blip r:embed="rId3" cstate="print"/>
          <a:srcRect r="2222" b="3308"/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24400" y="4191000"/>
            <a:ext cx="4191000" cy="26571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ts val="10020"/>
              </a:lnSpc>
            </a:pP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Psalm</a:t>
            </a:r>
          </a:p>
          <a:p>
            <a:pPr algn="ctr">
              <a:lnSpc>
                <a:spcPts val="10020"/>
              </a:lnSpc>
            </a:pP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39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92000"/>
                  </a:prstClr>
                </a:outerShdw>
              </a:effectLst>
              <a:latin typeface="Weathered SF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85800"/>
            <a:ext cx="9144000" cy="26571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ts val="10020"/>
              </a:lnSpc>
            </a:pPr>
            <a:r>
              <a:rPr lang="en-US" sz="9600" b="1" spc="-150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Resolving an </a:t>
            </a:r>
          </a:p>
          <a:p>
            <a:pPr algn="ctr">
              <a:lnSpc>
                <a:spcPts val="10020"/>
              </a:lnSpc>
            </a:pPr>
            <a:r>
              <a:rPr lang="en-US" sz="8000" b="1" spc="-150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Un-kept </a:t>
            </a:r>
            <a:r>
              <a:rPr lang="en-US" sz="8000" b="1" spc="-150" dirty="0" smtClean="0">
                <a:ln w="1905"/>
                <a:gradFill flip="none" rotWithShape="1"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Resolution</a:t>
            </a:r>
            <a:endParaRPr lang="en-US" sz="8000" b="1" spc="-150" dirty="0">
              <a:ln w="1905"/>
              <a:gradFill flip="none" rotWithShape="1"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63500" dir="2700000" algn="tl" rotWithShape="0">
                  <a:prstClr val="black">
                    <a:alpha val="92000"/>
                  </a:prstClr>
                </a:outerShdw>
              </a:effectLst>
              <a:latin typeface="Weathered SF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salm119_160_darkbg.jpeg"/>
          <p:cNvPicPr>
            <a:picLocks noChangeAspect="1"/>
          </p:cNvPicPr>
          <p:nvPr/>
        </p:nvPicPr>
        <p:blipFill>
          <a:blip r:embed="rId3" cstate="print"/>
          <a:srcRect r="2797" b="3333"/>
          <a:stretch>
            <a:fillRect/>
          </a:stretch>
        </p:blipFill>
        <p:spPr>
          <a:xfrm>
            <a:off x="0" y="-18888"/>
            <a:ext cx="9144000" cy="6876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I. David’s Pledge (vs. 1-3)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A) What he </a:t>
            </a:r>
            <a:r>
              <a:rPr lang="en-US" sz="3000" b="1" u="sng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E28A2A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decides</a:t>
            </a: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 (v. 1).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1. He vows not to sin in his speech and 		actions when the ungodly are in his 		presence.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2. The pledge is noble, sincere and with 		a good intent.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B) What he </a:t>
            </a:r>
            <a:r>
              <a:rPr lang="en-US" sz="3000" b="1" u="sng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E28A2A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does</a:t>
            </a: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 (vs. 2-3)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1. He cannot even say anything nice or 		good to those people.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2. He does not keep silence about 			their sinful ways.</a:t>
            </a:r>
          </a:p>
        </p:txBody>
      </p:sp>
      <p:pic>
        <p:nvPicPr>
          <p:cNvPr id="14" name="Picture 13" descr="psalm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5486400"/>
            <a:ext cx="1251640" cy="12206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1524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Psalm 39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92000"/>
                  </a:prstClr>
                </a:outerShdw>
              </a:effectLst>
              <a:latin typeface="Weathered SF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salm119_160_darkbg.jpeg"/>
          <p:cNvPicPr>
            <a:picLocks noChangeAspect="1"/>
          </p:cNvPicPr>
          <p:nvPr/>
        </p:nvPicPr>
        <p:blipFill>
          <a:blip r:embed="rId3" cstate="print"/>
          <a:srcRect r="2797" b="3333"/>
          <a:stretch>
            <a:fillRect/>
          </a:stretch>
        </p:blipFill>
        <p:spPr>
          <a:xfrm>
            <a:off x="0" y="-18888"/>
            <a:ext cx="9144000" cy="6876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II. David’s Petition (vs. 4-13)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A) </a:t>
            </a:r>
            <a:r>
              <a:rPr lang="en-US" sz="3000" b="1" u="sng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E28A2A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Show</a:t>
            </a: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 me!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1. The frailty of life (vs. 4-5)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2. The futility of life (v.6)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B) </a:t>
            </a:r>
            <a:r>
              <a:rPr lang="en-US" sz="3000" b="1" u="sng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E28A2A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Save</a:t>
            </a: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 me!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1. Verses 7-9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2. He knows that his only hope is in God.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3. He knows that his punishment comes 		from God.</a:t>
            </a:r>
          </a:p>
        </p:txBody>
      </p:sp>
      <p:pic>
        <p:nvPicPr>
          <p:cNvPr id="14" name="Picture 13" descr="psalm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5486400"/>
            <a:ext cx="1251640" cy="12206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1524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Psalm 39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92000"/>
                  </a:prstClr>
                </a:outerShdw>
              </a:effectLst>
              <a:latin typeface="Weathered SF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salm119_160_darkbg.jpeg"/>
          <p:cNvPicPr>
            <a:picLocks noChangeAspect="1"/>
          </p:cNvPicPr>
          <p:nvPr/>
        </p:nvPicPr>
        <p:blipFill>
          <a:blip r:embed="rId3" cstate="print"/>
          <a:srcRect r="2797" b="3333"/>
          <a:stretch>
            <a:fillRect/>
          </a:stretch>
        </p:blipFill>
        <p:spPr>
          <a:xfrm>
            <a:off x="0" y="-18888"/>
            <a:ext cx="9144000" cy="6876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1430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II. David’s Petition (vs. 4-13)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C) </a:t>
            </a:r>
            <a:r>
              <a:rPr lang="en-US" sz="3000" b="1" u="sng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E28A2A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Spare</a:t>
            </a: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 me!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1. Verses 10-11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2. He requests that God stop punishing 			him for his sin and hear his cry for help.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D) </a:t>
            </a:r>
            <a:r>
              <a:rPr lang="en-US" sz="3000" b="1" u="sng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rgbClr val="E28A2A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Satisfy</a:t>
            </a: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 me!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1. Verses 12-13</a:t>
            </a:r>
          </a:p>
          <a:p>
            <a:pPr marL="857250" indent="-857250"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3000" dirty="0" smtClean="0">
                <a:ln w="3175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8000"/>
                    </a:prstClr>
                  </a:outerShdw>
                </a:effectLst>
                <a:latin typeface="Weathered SF" pitchFamily="2" charset="0"/>
              </a:rPr>
              <a:t>		2. David wants to experience the joy of a 			close relationship with the Lord again.</a:t>
            </a:r>
          </a:p>
        </p:txBody>
      </p:sp>
      <p:pic>
        <p:nvPicPr>
          <p:cNvPr id="14" name="Picture 13" descr="psalm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2400" y="5486400"/>
            <a:ext cx="1251640" cy="12206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81000" y="1524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Psalm 39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92000"/>
                  </a:prstClr>
                </a:outerShdw>
              </a:effectLst>
              <a:latin typeface="Weathered SF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salm119_160_bg.jpeg"/>
          <p:cNvPicPr>
            <a:picLocks noChangeAspect="1"/>
          </p:cNvPicPr>
          <p:nvPr/>
        </p:nvPicPr>
        <p:blipFill>
          <a:blip r:embed="rId3" cstate="print"/>
          <a:srcRect r="2222" b="3308"/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24400" y="4191000"/>
            <a:ext cx="4191000" cy="265713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ts val="10020"/>
              </a:lnSpc>
            </a:pP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Psalm</a:t>
            </a:r>
          </a:p>
          <a:p>
            <a:pPr algn="ctr">
              <a:lnSpc>
                <a:spcPts val="10020"/>
              </a:lnSpc>
            </a:pP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39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92000"/>
                  </a:prstClr>
                </a:outerShdw>
              </a:effectLst>
              <a:latin typeface="Weathered SF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08167"/>
            <a:ext cx="9144000" cy="395903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>
              <a:lnSpc>
                <a:spcPts val="10020"/>
              </a:lnSpc>
            </a:pP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Resolving an </a:t>
            </a:r>
            <a:r>
              <a:rPr lang="en-US" sz="9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Unkept</a:t>
            </a:r>
            <a:r>
              <a:rPr lang="en-US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63500" dir="2700000" algn="tl" rotWithShape="0">
                    <a:prstClr val="black">
                      <a:alpha val="92000"/>
                    </a:prstClr>
                  </a:outerShdw>
                </a:effectLst>
                <a:latin typeface="Weathered SF" pitchFamily="2" charset="0"/>
              </a:rPr>
              <a:t> Resolution</a:t>
            </a:r>
            <a:endParaRPr lang="en-US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63500" dir="2700000" algn="tl" rotWithShape="0">
                  <a:prstClr val="black">
                    <a:alpha val="92000"/>
                  </a:prstClr>
                </a:outerShdw>
              </a:effectLst>
              <a:latin typeface="Weathered SF" pitchFamily="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salms3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203200" y="152400"/>
            <a:ext cx="8737600" cy="6553200"/>
          </a:xfrm>
          <a:prstGeom prst="rect">
            <a:avLst/>
          </a:prstGeom>
        </p:spPr>
      </p:pic>
      <p:graphicFrame>
        <p:nvGraphicFramePr>
          <p:cNvPr id="10" name="Diagram 9"/>
          <p:cNvGraphicFramePr/>
          <p:nvPr/>
        </p:nvGraphicFramePr>
        <p:xfrm>
          <a:off x="457200" y="381000"/>
          <a:ext cx="8305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5204CF6-BC3B-4DD9-9884-D0F283763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D5204CF6-BC3B-4DD9-9884-D0F2837630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15C74F5-2F6F-406B-9918-91A7517020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">
                                            <p:graphicEl>
                                              <a:dgm id="{615C74F5-2F6F-406B-9918-91A7517020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283E908-9E87-4CED-AD92-B9FCB86B40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graphicEl>
                                              <a:dgm id="{4283E908-9E87-4CED-AD92-B9FCB86B40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8C8BBB-5D24-4E65-960C-A55CD3F7C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">
                                            <p:graphicEl>
                                              <a:dgm id="{6B8C8BBB-5D24-4E65-960C-A55CD3F7C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C32DE31-0506-4C66-A111-F8F7DDD4C7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">
                                            <p:graphicEl>
                                              <a:dgm id="{1C32DE31-0506-4C66-A111-F8F7DDD4C7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9F1407B-201D-41CA-9DB7-386502AFC9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">
                                            <p:graphicEl>
                                              <a:dgm id="{79F1407B-201D-41CA-9DB7-386502AFC9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00A327C-9AFB-4307-A29B-723DEBB95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">
                                            <p:graphicEl>
                                              <a:dgm id="{F00A327C-9AFB-4307-A29B-723DEBB95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5A362B5-4954-4D33-B9C2-4F6EB6B5BC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">
                                            <p:graphicEl>
                                              <a:dgm id="{85A362B5-4954-4D33-B9C2-4F6EB6B5BC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9082AF6-1635-4564-8EED-38BD60B503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0">
                                            <p:graphicEl>
                                              <a:dgm id="{39082AF6-1635-4564-8EED-38BD60B503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F93362F-AD6F-4398-B76E-2ED71CD860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">
                                            <p:graphicEl>
                                              <a:dgm id="{2F93362F-AD6F-4398-B76E-2ED71CD860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47E3D59-C58C-448C-9F48-F525FEB69D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0">
                                            <p:graphicEl>
                                              <a:dgm id="{047E3D59-C58C-448C-9F48-F525FEB69D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A7C02DCA-E259-4BCB-AF7A-C3622071D1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0">
                                            <p:graphicEl>
                                              <a:dgm id="{A7C02DCA-E259-4BCB-AF7A-C3622071D1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CCDB84A-98D6-44D8-9120-E34866566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0">
                                            <p:graphicEl>
                                              <a:dgm id="{4CCDB84A-98D6-44D8-9120-E34866566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48D1BC-1C42-4091-A186-7C2D9BE773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0">
                                            <p:graphicEl>
                                              <a:dgm id="{5148D1BC-1C42-4091-A186-7C2D9BE773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28FD0EB-C0D9-4845-A1E2-0D8EBAEE36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0">
                                            <p:graphicEl>
                                              <a:dgm id="{B28FD0EB-C0D9-4845-A1E2-0D8EBAEE36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7D9BFFAA-B21B-4DA7-8BAF-6686B8EF1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0">
                                            <p:graphicEl>
                                              <a:dgm id="{7D9BFFAA-B21B-4DA7-8BAF-6686B8EF12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FC0E59-FCDE-4764-9A32-D3234557A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0">
                                            <p:graphicEl>
                                              <a:dgm id="{2EFC0E59-FCDE-4764-9A32-D3234557A0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CF918C2-342B-45CD-A4F4-DE0152CEE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0">
                                            <p:graphicEl>
                                              <a:dgm id="{8CF918C2-342B-45CD-A4F4-DE0152CEE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CAED9C3-FE37-4044-BC44-6A12C79796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0">
                                            <p:graphicEl>
                                              <a:dgm id="{DCAED9C3-FE37-4044-BC44-6A12C79796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94F4323-FDFD-4A8C-9DC6-0BD34B12A0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0">
                                            <p:graphicEl>
                                              <a:dgm id="{094F4323-FDFD-4A8C-9DC6-0BD34B12A0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E103282-4718-4D73-AAD9-701C81874E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0">
                                            <p:graphicEl>
                                              <a:dgm id="{3E103282-4718-4D73-AAD9-701C81874E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D739D87-47EC-48E9-9422-7D270419A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10">
                                            <p:graphicEl>
                                              <a:dgm id="{1D739D87-47EC-48E9-9422-7D270419A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08C9CA8-0470-4048-A20A-69789C25AD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10">
                                            <p:graphicEl>
                                              <a:dgm id="{308C9CA8-0470-4048-A20A-69789C25AD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E8E228A-DCD3-431F-B6AC-818FC7366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0">
                                            <p:graphicEl>
                                              <a:dgm id="{2E8E228A-DCD3-431F-B6AC-818FC73661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97</Words>
  <Application>Microsoft Office PowerPoint</Application>
  <PresentationFormat>On-screen Show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Shannon Shaffer</dc:creator>
  <cp:lastModifiedBy>Shannon</cp:lastModifiedBy>
  <cp:revision>23</cp:revision>
  <dcterms:created xsi:type="dcterms:W3CDTF">2011-01-02T22:13:37Z</dcterms:created>
  <dcterms:modified xsi:type="dcterms:W3CDTF">2012-06-09T19:44:12Z</dcterms:modified>
</cp:coreProperties>
</file>